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8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9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10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11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12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13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06" r:id="rId1"/>
    <p:sldMasterId id="2147483708" r:id="rId2"/>
    <p:sldMasterId id="2147483710" r:id="rId3"/>
    <p:sldMasterId id="2147483758" r:id="rId4"/>
    <p:sldMasterId id="2147483806" r:id="rId5"/>
    <p:sldMasterId id="2147483809" r:id="rId6"/>
    <p:sldMasterId id="2147483812" r:id="rId7"/>
    <p:sldMasterId id="2147483824" r:id="rId8"/>
    <p:sldMasterId id="2147483860" r:id="rId9"/>
    <p:sldMasterId id="2147483863" r:id="rId10"/>
    <p:sldMasterId id="2147483866" r:id="rId11"/>
    <p:sldMasterId id="2147483902" r:id="rId12"/>
    <p:sldMasterId id="2147483914" r:id="rId13"/>
    <p:sldMasterId id="2147483929" r:id="rId14"/>
  </p:sldMasterIdLst>
  <p:notesMasterIdLst>
    <p:notesMasterId r:id="rId55"/>
  </p:notesMasterIdLst>
  <p:handoutMasterIdLst>
    <p:handoutMasterId r:id="rId56"/>
  </p:handoutMasterIdLst>
  <p:sldIdLst>
    <p:sldId id="276" r:id="rId15"/>
    <p:sldId id="277" r:id="rId16"/>
    <p:sldId id="290" r:id="rId17"/>
    <p:sldId id="291" r:id="rId18"/>
    <p:sldId id="259" r:id="rId19"/>
    <p:sldId id="292" r:id="rId20"/>
    <p:sldId id="293" r:id="rId21"/>
    <p:sldId id="352" r:id="rId22"/>
    <p:sldId id="294" r:id="rId23"/>
    <p:sldId id="297" r:id="rId24"/>
    <p:sldId id="298" r:id="rId25"/>
    <p:sldId id="286" r:id="rId26"/>
    <p:sldId id="399" r:id="rId27"/>
    <p:sldId id="400" r:id="rId28"/>
    <p:sldId id="299" r:id="rId29"/>
    <p:sldId id="302" r:id="rId30"/>
    <p:sldId id="303" r:id="rId31"/>
    <p:sldId id="353" r:id="rId32"/>
    <p:sldId id="391" r:id="rId33"/>
    <p:sldId id="389" r:id="rId34"/>
    <p:sldId id="395" r:id="rId35"/>
    <p:sldId id="392" r:id="rId36"/>
    <p:sldId id="393" r:id="rId37"/>
    <p:sldId id="396" r:id="rId38"/>
    <p:sldId id="401" r:id="rId39"/>
    <p:sldId id="397" r:id="rId40"/>
    <p:sldId id="398" r:id="rId41"/>
    <p:sldId id="306" r:id="rId42"/>
    <p:sldId id="322" r:id="rId43"/>
    <p:sldId id="314" r:id="rId44"/>
    <p:sldId id="316" r:id="rId45"/>
    <p:sldId id="323" r:id="rId46"/>
    <p:sldId id="324" r:id="rId47"/>
    <p:sldId id="405" r:id="rId48"/>
    <p:sldId id="326" r:id="rId49"/>
    <p:sldId id="407" r:id="rId50"/>
    <p:sldId id="403" r:id="rId51"/>
    <p:sldId id="327" r:id="rId52"/>
    <p:sldId id="319" r:id="rId53"/>
    <p:sldId id="408" r:id="rId54"/>
  </p:sldIdLst>
  <p:sldSz cx="9144000" cy="6858000" type="screen4x3"/>
  <p:notesSz cx="6805613" cy="9944100"/>
  <p:embeddedFontLs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MS PGothic" panose="020B0600070205080204" pitchFamily="34" charset="-128"/>
      <p:regular r:id="rId61"/>
    </p:embeddedFont>
    <p:embeddedFont>
      <p:font typeface="Verdana" panose="020B0604030504040204" pitchFamily="34" charset="0"/>
      <p:regular r:id="rId62"/>
      <p:bold r:id="rId63"/>
      <p:italic r:id="rId64"/>
      <p:boldItalic r:id="rId65"/>
    </p:embeddedFont>
    <p:embeddedFont>
      <p:font typeface="Tahoma" panose="020B0604030504040204" pitchFamily="34" charset="0"/>
      <p:regular r:id="rId66"/>
      <p:bold r:id="rId67"/>
    </p:embeddedFont>
    <p:embeddedFont>
      <p:font typeface="MS PGothic" panose="020B0600070205080204" pitchFamily="34" charset="-128"/>
      <p:regular r:id="rId61"/>
    </p:embeddedFont>
    <p:embeddedFont>
      <p:font typeface="Lucida Calligraphy" panose="03010101010101010101" pitchFamily="66" charset="0"/>
      <p:regular r:id="rId68"/>
    </p:embeddedFont>
    <p:embeddedFont>
      <p:font typeface="Aharoni" panose="020B0604020202020204" charset="-79"/>
      <p:bold r:id="rId69"/>
    </p:embeddedFont>
    <p:embeddedFont>
      <p:font typeface="Arial Unicode MS" panose="020B0604020202020204" charset="-128"/>
      <p:regular r:id="rId7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8A1326-55AA-4022-8A6D-44AA8AB066C3}">
  <a:tblStyle styleId="{908A1326-55AA-4022-8A6D-44AA8AB066C3}" styleName="Table_0"/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73829" autoAdjust="0"/>
  </p:normalViewPr>
  <p:slideViewPr>
    <p:cSldViewPr>
      <p:cViewPr varScale="1">
        <p:scale>
          <a:sx n="85" d="100"/>
          <a:sy n="85" d="100"/>
        </p:scale>
        <p:origin x="177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614"/>
    </p:cViewPr>
  </p:sorterViewPr>
  <p:notesViewPr>
    <p:cSldViewPr>
      <p:cViewPr varScale="1">
        <p:scale>
          <a:sx n="81" d="100"/>
          <a:sy n="81" d="100"/>
        </p:scale>
        <p:origin x="399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notesMaster" Target="notesMasters/notesMaster1.xml"/><Relationship Id="rId63" Type="http://schemas.openxmlformats.org/officeDocument/2006/relationships/font" Target="fonts/font7.fntdata"/><Relationship Id="rId68" Type="http://schemas.openxmlformats.org/officeDocument/2006/relationships/font" Target="fonts/font12.fntdata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font" Target="fonts/font1.fntdata"/><Relationship Id="rId61" Type="http://schemas.openxmlformats.org/officeDocument/2006/relationships/font" Target="fonts/font5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handoutMaster" Target="handoutMasters/handoutMaster1.xml"/><Relationship Id="rId64" Type="http://schemas.openxmlformats.org/officeDocument/2006/relationships/font" Target="fonts/font8.fntdata"/><Relationship Id="rId69" Type="http://schemas.openxmlformats.org/officeDocument/2006/relationships/font" Target="fonts/font13.fntdata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font" Target="fonts/font6.fntdata"/><Relationship Id="rId7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EureConsult_ongoing%20activities\DG%20Regio%20Study%20on%20Border%20Obstacles\InterServiceGroup_FEB16\Obstacles%20count_revisedTS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835916895930176"/>
          <c:y val="0.12776013368731884"/>
          <c:w val="0.82066837428453976"/>
          <c:h val="0.78317180406895603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8"/>
              <c:layout>
                <c:manualLayout>
                  <c:x val="0"/>
                  <c:y val="-6.043171201672102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6A5-484D-AD66-94F5AECE07C0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Data!$E$2:$O$2</c:f>
              <c:strCache>
                <c:ptCount val="11"/>
                <c:pt idx="0">
                  <c:v>TO 01</c:v>
                </c:pt>
                <c:pt idx="1">
                  <c:v>TO 02</c:v>
                </c:pt>
                <c:pt idx="2">
                  <c:v>TO 03</c:v>
                </c:pt>
                <c:pt idx="3">
                  <c:v>TO 04</c:v>
                </c:pt>
                <c:pt idx="4">
                  <c:v>TO 05</c:v>
                </c:pt>
                <c:pt idx="5">
                  <c:v>TO 06</c:v>
                </c:pt>
                <c:pt idx="6">
                  <c:v>TO 07</c:v>
                </c:pt>
                <c:pt idx="7">
                  <c:v>TO 08</c:v>
                </c:pt>
                <c:pt idx="8">
                  <c:v>TO 09</c:v>
                </c:pt>
                <c:pt idx="9">
                  <c:v>TO 10</c:v>
                </c:pt>
                <c:pt idx="10">
                  <c:v>TO 11</c:v>
                </c:pt>
              </c:strCache>
            </c:strRef>
          </c:cat>
          <c:val>
            <c:numRef>
              <c:f>Data!$E$376:$O$376</c:f>
              <c:numCache>
                <c:formatCode>#,##0</c:formatCode>
                <c:ptCount val="11"/>
                <c:pt idx="0">
                  <c:v>1116666524</c:v>
                </c:pt>
                <c:pt idx="1">
                  <c:v>1994863</c:v>
                </c:pt>
                <c:pt idx="2">
                  <c:v>347053568</c:v>
                </c:pt>
                <c:pt idx="3">
                  <c:v>235464647</c:v>
                </c:pt>
                <c:pt idx="4">
                  <c:v>392098660</c:v>
                </c:pt>
                <c:pt idx="5">
                  <c:v>1747298278</c:v>
                </c:pt>
                <c:pt idx="6">
                  <c:v>651176523</c:v>
                </c:pt>
                <c:pt idx="7">
                  <c:v>437864468</c:v>
                </c:pt>
                <c:pt idx="8">
                  <c:v>463936535</c:v>
                </c:pt>
                <c:pt idx="9">
                  <c:v>169465614</c:v>
                </c:pt>
                <c:pt idx="10">
                  <c:v>599965847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A5-484D-AD66-94F5AECE07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6872960"/>
        <c:axId val="151069824"/>
      </c:barChart>
      <c:catAx>
        <c:axId val="1268729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1069824"/>
        <c:crosses val="autoZero"/>
        <c:auto val="1"/>
        <c:lblAlgn val="ctr"/>
        <c:lblOffset val="100"/>
        <c:noMultiLvlLbl val="0"/>
      </c:catAx>
      <c:valAx>
        <c:axId val="151069824"/>
        <c:scaling>
          <c:orientation val="minMax"/>
          <c:max val="200000000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26872960"/>
        <c:crosses val="autoZero"/>
        <c:crossBetween val="between"/>
        <c:majorUnit val="400000000"/>
      </c:valAx>
      <c:spPr>
        <a:solidFill>
          <a:schemeClr val="accent5">
            <a:lumMod val="20000"/>
            <a:lumOff val="80000"/>
          </a:schemeClr>
        </a:solidFill>
      </c:spPr>
    </c:plotArea>
    <c:plotVisOnly val="1"/>
    <c:dispBlanksAs val="gap"/>
    <c:showDLblsOverMax val="0"/>
  </c:chart>
  <c:spPr>
    <a:solidFill>
      <a:schemeClr val="accent5">
        <a:lumMod val="20000"/>
        <a:lumOff val="80000"/>
      </a:schemeClr>
    </a:solidFill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de-AT" sz="2400" b="1" i="0" baseline="0" dirty="0" err="1" smtClean="0">
                <a:solidFill>
                  <a:srgbClr val="002060"/>
                </a:solidFill>
                <a:effectLst/>
              </a:rPr>
              <a:t>Inventory</a:t>
            </a:r>
            <a:r>
              <a:rPr lang="de-AT" sz="2400" b="1" i="0" baseline="0" dirty="0" smtClean="0">
                <a:solidFill>
                  <a:srgbClr val="002060"/>
                </a:solidFill>
                <a:effectLst/>
              </a:rPr>
              <a:t>: </a:t>
            </a:r>
            <a:r>
              <a:rPr lang="de-AT" sz="2400" b="1" i="0" baseline="0" dirty="0" err="1" smtClean="0">
                <a:solidFill>
                  <a:srgbClr val="002060"/>
                </a:solidFill>
                <a:effectLst/>
              </a:rPr>
              <a:t>Obstacles</a:t>
            </a:r>
            <a:r>
              <a:rPr lang="de-AT" sz="2400" b="1" i="0" baseline="0" dirty="0" smtClean="0">
                <a:solidFill>
                  <a:srgbClr val="002060"/>
                </a:solidFill>
                <a:effectLst/>
              </a:rPr>
              <a:t> </a:t>
            </a:r>
            <a:r>
              <a:rPr lang="de-AT" sz="2400" b="1" i="0" baseline="0" dirty="0" err="1" smtClean="0">
                <a:solidFill>
                  <a:srgbClr val="002060"/>
                </a:solidFill>
                <a:effectLst/>
              </a:rPr>
              <a:t>by</a:t>
            </a:r>
            <a:r>
              <a:rPr lang="de-AT" sz="2400" b="1" i="0" baseline="0" dirty="0" smtClean="0">
                <a:solidFill>
                  <a:srgbClr val="002060"/>
                </a:solidFill>
                <a:effectLst/>
              </a:rPr>
              <a:t> </a:t>
            </a:r>
            <a:r>
              <a:rPr lang="de-AT" sz="2400" b="1" i="0" baseline="0" dirty="0" err="1">
                <a:solidFill>
                  <a:srgbClr val="002060"/>
                </a:solidFill>
                <a:effectLst/>
              </a:rPr>
              <a:t>policy</a:t>
            </a:r>
            <a:r>
              <a:rPr lang="de-AT" sz="2400" b="1" i="0" baseline="0" dirty="0">
                <a:solidFill>
                  <a:srgbClr val="002060"/>
                </a:solidFill>
                <a:effectLst/>
              </a:rPr>
              <a:t> </a:t>
            </a:r>
            <a:r>
              <a:rPr lang="de-AT" sz="2400" b="1" i="0" baseline="0" dirty="0" err="1" smtClean="0">
                <a:solidFill>
                  <a:srgbClr val="002060"/>
                </a:solidFill>
                <a:effectLst/>
              </a:rPr>
              <a:t>area</a:t>
            </a:r>
            <a:r>
              <a:rPr lang="de-AT" sz="2400" b="1" i="0" baseline="0" dirty="0" smtClean="0">
                <a:solidFill>
                  <a:srgbClr val="002060"/>
                </a:solidFill>
                <a:effectLst/>
              </a:rPr>
              <a:t> </a:t>
            </a:r>
            <a:r>
              <a:rPr lang="de-AT" sz="2400" b="1" i="0" baseline="0" dirty="0" err="1" smtClean="0">
                <a:solidFill>
                  <a:srgbClr val="002060"/>
                </a:solidFill>
                <a:effectLst/>
              </a:rPr>
              <a:t>and</a:t>
            </a:r>
            <a:r>
              <a:rPr lang="de-AT" sz="2400" b="1" i="0" baseline="0" dirty="0" smtClean="0">
                <a:solidFill>
                  <a:srgbClr val="002060"/>
                </a:solidFill>
                <a:effectLst/>
              </a:rPr>
              <a:t> type </a:t>
            </a:r>
            <a:r>
              <a:rPr lang="de-AT" sz="2400" b="0" i="0" baseline="0" dirty="0" smtClean="0">
                <a:solidFill>
                  <a:srgbClr val="002060"/>
                </a:solidFill>
                <a:effectLst/>
              </a:rPr>
              <a:t>(absolute </a:t>
            </a:r>
            <a:r>
              <a:rPr lang="de-AT" sz="2400" b="0" i="0" baseline="0" dirty="0" err="1" smtClean="0">
                <a:solidFill>
                  <a:srgbClr val="002060"/>
                </a:solidFill>
                <a:effectLst/>
              </a:rPr>
              <a:t>figures</a:t>
            </a:r>
            <a:r>
              <a:rPr lang="de-AT" sz="2400" b="0" i="0" baseline="0" dirty="0" smtClean="0">
                <a:solidFill>
                  <a:srgbClr val="002060"/>
                </a:solidFill>
                <a:effectLst/>
              </a:rPr>
              <a:t>)</a:t>
            </a:r>
            <a:endParaRPr lang="de-AT" sz="1800" b="0" dirty="0">
              <a:solidFill>
                <a:srgbClr val="00206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7.1524022551519795E-2"/>
          <c:y val="0.127239449899684"/>
          <c:w val="0.87892366579177605"/>
          <c:h val="0.558256051326917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Tabelle1!$B$21</c:f>
              <c:strCache>
                <c:ptCount val="1"/>
                <c:pt idx="0">
                  <c:v>Type 1 (EU legislation)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Tabelle1!$A$22:$A$30</c:f>
              <c:strCache>
                <c:ptCount val="9"/>
                <c:pt idx="0">
                  <c:v>Industry &amp; Trade</c:v>
                </c:pt>
                <c:pt idx="1">
                  <c:v>Labour Market &amp; Education</c:v>
                </c:pt>
                <c:pt idx="2">
                  <c:v>Social Security &amp; Health</c:v>
                </c:pt>
                <c:pt idx="3">
                  <c:v>Transport/Mobility</c:v>
                </c:pt>
                <c:pt idx="4">
                  <c:v>Information Society</c:v>
                </c:pt>
                <c:pt idx="5">
                  <c:v>Environment</c:v>
                </c:pt>
                <c:pt idx="6">
                  <c:v>Climate Change M&amp;A</c:v>
                </c:pt>
                <c:pt idx="7">
                  <c:v>Policy planning &amp; Public services</c:v>
                </c:pt>
                <c:pt idx="8">
                  <c:v>Various policy areas</c:v>
                </c:pt>
              </c:strCache>
            </c:strRef>
          </c:cat>
          <c:val>
            <c:numRef>
              <c:f>Tabelle1!$B$22:$B$30</c:f>
              <c:numCache>
                <c:formatCode>General</c:formatCode>
                <c:ptCount val="9"/>
                <c:pt idx="0">
                  <c:v>5</c:v>
                </c:pt>
                <c:pt idx="1">
                  <c:v>11</c:v>
                </c:pt>
                <c:pt idx="2">
                  <c:v>5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70-48A7-964F-DC3277CD508F}"/>
            </c:ext>
          </c:extLst>
        </c:ser>
        <c:ser>
          <c:idx val="1"/>
          <c:order val="1"/>
          <c:tx>
            <c:strRef>
              <c:f>Tabelle1!$C$21</c:f>
              <c:strCache>
                <c:ptCount val="1"/>
                <c:pt idx="0">
                  <c:v>Type 2 (national legislation)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cat>
            <c:strRef>
              <c:f>Tabelle1!$A$22:$A$30</c:f>
              <c:strCache>
                <c:ptCount val="9"/>
                <c:pt idx="0">
                  <c:v>Industry &amp; Trade</c:v>
                </c:pt>
                <c:pt idx="1">
                  <c:v>Labour Market &amp; Education</c:v>
                </c:pt>
                <c:pt idx="2">
                  <c:v>Social Security &amp; Health</c:v>
                </c:pt>
                <c:pt idx="3">
                  <c:v>Transport/Mobility</c:v>
                </c:pt>
                <c:pt idx="4">
                  <c:v>Information Society</c:v>
                </c:pt>
                <c:pt idx="5">
                  <c:v>Environment</c:v>
                </c:pt>
                <c:pt idx="6">
                  <c:v>Climate Change M&amp;A</c:v>
                </c:pt>
                <c:pt idx="7">
                  <c:v>Policy planning &amp; Public services</c:v>
                </c:pt>
                <c:pt idx="8">
                  <c:v>Various policy areas</c:v>
                </c:pt>
              </c:strCache>
            </c:strRef>
          </c:cat>
          <c:val>
            <c:numRef>
              <c:f>Tabelle1!$C$22:$C$30</c:f>
              <c:numCache>
                <c:formatCode>General</c:formatCode>
                <c:ptCount val="9"/>
                <c:pt idx="0">
                  <c:v>15</c:v>
                </c:pt>
                <c:pt idx="1">
                  <c:v>31</c:v>
                </c:pt>
                <c:pt idx="2">
                  <c:v>22</c:v>
                </c:pt>
                <c:pt idx="3">
                  <c:v>17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12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70-48A7-964F-DC3277CD508F}"/>
            </c:ext>
          </c:extLst>
        </c:ser>
        <c:ser>
          <c:idx val="2"/>
          <c:order val="2"/>
          <c:tx>
            <c:strRef>
              <c:f>Tabelle1!$D$21</c:f>
              <c:strCache>
                <c:ptCount val="1"/>
                <c:pt idx="0">
                  <c:v>Type 3 (administrative)</c:v>
                </c:pt>
              </c:strCache>
            </c:strRef>
          </c:tx>
          <c:spPr>
            <a:solidFill>
              <a:srgbClr val="F95F01"/>
            </a:solidFill>
            <a:ln>
              <a:noFill/>
            </a:ln>
            <a:effectLst/>
            <a:sp3d/>
          </c:spPr>
          <c:invertIfNegative val="0"/>
          <c:cat>
            <c:strRef>
              <c:f>Tabelle1!$A$22:$A$30</c:f>
              <c:strCache>
                <c:ptCount val="9"/>
                <c:pt idx="0">
                  <c:v>Industry &amp; Trade</c:v>
                </c:pt>
                <c:pt idx="1">
                  <c:v>Labour Market &amp; Education</c:v>
                </c:pt>
                <c:pt idx="2">
                  <c:v>Social Security &amp; Health</c:v>
                </c:pt>
                <c:pt idx="3">
                  <c:v>Transport/Mobility</c:v>
                </c:pt>
                <c:pt idx="4">
                  <c:v>Information Society</c:v>
                </c:pt>
                <c:pt idx="5">
                  <c:v>Environment</c:v>
                </c:pt>
                <c:pt idx="6">
                  <c:v>Climate Change M&amp;A</c:v>
                </c:pt>
                <c:pt idx="7">
                  <c:v>Policy planning &amp; Public services</c:v>
                </c:pt>
                <c:pt idx="8">
                  <c:v>Various policy areas</c:v>
                </c:pt>
              </c:strCache>
            </c:strRef>
          </c:cat>
          <c:val>
            <c:numRef>
              <c:f>Tabelle1!$D$22:$D$30</c:f>
              <c:numCache>
                <c:formatCode>General</c:formatCode>
                <c:ptCount val="9"/>
                <c:pt idx="0">
                  <c:v>7</c:v>
                </c:pt>
                <c:pt idx="1">
                  <c:v>26</c:v>
                </c:pt>
                <c:pt idx="2">
                  <c:v>16</c:v>
                </c:pt>
                <c:pt idx="3">
                  <c:v>15</c:v>
                </c:pt>
                <c:pt idx="4">
                  <c:v>2</c:v>
                </c:pt>
                <c:pt idx="5">
                  <c:v>7</c:v>
                </c:pt>
                <c:pt idx="6">
                  <c:v>1</c:v>
                </c:pt>
                <c:pt idx="7">
                  <c:v>16</c:v>
                </c:pt>
                <c:pt idx="8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70-48A7-964F-DC3277CD50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6456064"/>
        <c:axId val="136457600"/>
      </c:barChart>
      <c:catAx>
        <c:axId val="13645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36457600"/>
        <c:crosses val="autoZero"/>
        <c:auto val="1"/>
        <c:lblAlgn val="ctr"/>
        <c:lblOffset val="100"/>
        <c:noMultiLvlLbl val="0"/>
      </c:catAx>
      <c:valAx>
        <c:axId val="136457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36456064"/>
        <c:crosses val="autoZero"/>
        <c:crossBetween val="between"/>
      </c:valAx>
      <c:spPr>
        <a:noFill/>
        <a:ln>
          <a:noFill/>
        </a:ln>
        <a:effectLst/>
        <a:sp3d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fr-FR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313" cy="496564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693" y="1"/>
            <a:ext cx="2949313" cy="496564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r">
              <a:defRPr sz="1200"/>
            </a:lvl1pPr>
          </a:lstStyle>
          <a:p>
            <a:fld id="{52B55710-14BA-4E07-B85A-6055AECEB939}" type="datetimeFigureOut">
              <a:rPr lang="en-GB" smtClean="0"/>
              <a:t>13/01/2020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45935"/>
            <a:ext cx="2949313" cy="496564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693" y="9445935"/>
            <a:ext cx="2949313" cy="496564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r">
              <a:defRPr sz="1200"/>
            </a:lvl1pPr>
          </a:lstStyle>
          <a:p>
            <a:fld id="{49E915EF-486D-4A9A-A017-6E3F86BD0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495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1" y="0"/>
            <a:ext cx="2949098" cy="497205"/>
          </a:xfrm>
          <a:prstGeom prst="rect">
            <a:avLst/>
          </a:prstGeom>
          <a:noFill/>
          <a:ln>
            <a:noFill/>
          </a:ln>
        </p:spPr>
        <p:txBody>
          <a:bodyPr lIns="92384" tIns="92384" rIns="92384" bIns="92384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61994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2399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85983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47977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309973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71967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3396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95955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4939" y="0"/>
            <a:ext cx="2949098" cy="497205"/>
          </a:xfrm>
          <a:prstGeom prst="rect">
            <a:avLst/>
          </a:prstGeom>
          <a:noFill/>
          <a:ln>
            <a:noFill/>
          </a:ln>
        </p:spPr>
        <p:txBody>
          <a:bodyPr lIns="92384" tIns="92384" rIns="92384" bIns="92384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61994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2399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85983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47977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309973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71967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3396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95955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915988" y="746125"/>
            <a:ext cx="4973637" cy="37290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0564" y="4723449"/>
            <a:ext cx="5444489" cy="4474845"/>
          </a:xfrm>
          <a:prstGeom prst="rect">
            <a:avLst/>
          </a:prstGeom>
          <a:noFill/>
          <a:ln>
            <a:noFill/>
          </a:ln>
        </p:spPr>
        <p:txBody>
          <a:bodyPr lIns="92384" tIns="92384" rIns="92384" bIns="92384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1" y="9445171"/>
            <a:ext cx="2949098" cy="497205"/>
          </a:xfrm>
          <a:prstGeom prst="rect">
            <a:avLst/>
          </a:prstGeom>
          <a:noFill/>
          <a:ln>
            <a:noFill/>
          </a:ln>
        </p:spPr>
        <p:txBody>
          <a:bodyPr lIns="92384" tIns="92384" rIns="92384" bIns="92384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61994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2399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85983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47977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309973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71967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3396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95955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4939" y="9445171"/>
            <a:ext cx="2949098" cy="497205"/>
          </a:xfrm>
          <a:prstGeom prst="rect">
            <a:avLst/>
          </a:prstGeom>
          <a:noFill/>
          <a:ln>
            <a:noFill/>
          </a:ln>
        </p:spPr>
        <p:txBody>
          <a:bodyPr lIns="92384" tIns="46178" rIns="92384" bIns="46178" anchor="b" anchorCtr="0">
            <a:noAutofit/>
          </a:bodyPr>
          <a:lstStyle/>
          <a:p>
            <a:pPr algn="r">
              <a:buSzPct val="25000"/>
            </a:pPr>
            <a:fld id="{00000000-1234-1234-1234-123412341234}" type="slidenum"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‹#›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542333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 smtClean="0">
              <a:latin typeface="Arial" pitchFamily="34" charset="0"/>
            </a:endParaRP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50825" indent="-28877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55116" indent="-23102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17162" indent="-23102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79208" indent="-23102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41255" indent="-23102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3003301" indent="-23102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65347" indent="-23102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927394" indent="-23102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F19B513-B9A4-45D7-9C45-9212FA661A2F}" type="slidenum">
              <a:rPr lang="en-GB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</a:t>
            </a:fld>
            <a:endParaRPr lang="en-GB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16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28250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720" indent="-285538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2153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599335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6516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8511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8050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42500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90449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E27E80C-6982-4971-867C-37327202483D}" type="slidenum">
              <a:rPr lang="en-GB" altLang="en-US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cs typeface="Arial" charset="0"/>
              </a:rPr>
              <a:pPr>
                <a:spcBef>
                  <a:spcPct val="0"/>
                </a:spcBef>
              </a:pPr>
              <a:t>17</a:t>
            </a:fld>
            <a:endParaRPr lang="en-GB" altLang="en-US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720" indent="-285538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2153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599335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6516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8511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8050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42500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90449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E27E80C-6982-4971-867C-37327202483D}" type="slidenum">
              <a:rPr lang="en-GB" altLang="en-US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cs typeface="Arial" charset="0"/>
              </a:rPr>
              <a:pPr>
                <a:spcBef>
                  <a:spcPct val="0"/>
                </a:spcBef>
              </a:pPr>
              <a:t>19</a:t>
            </a:fld>
            <a:endParaRPr lang="en-GB" altLang="en-US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2411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2808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720" indent="-285538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2153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599335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6516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8511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8050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42500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90449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E27E80C-6982-4971-867C-37327202483D}" type="slidenum">
              <a:rPr lang="en-GB" altLang="en-US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cs typeface="Arial" charset="0"/>
              </a:rPr>
              <a:pPr>
                <a:spcBef>
                  <a:spcPct val="0"/>
                </a:spcBef>
              </a:pPr>
              <a:t>21</a:t>
            </a:fld>
            <a:endParaRPr lang="en-GB" altLang="en-US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37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720" indent="-285538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2153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599335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6516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8511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8050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42500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90449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E27E80C-6982-4971-867C-37327202483D}" type="slidenum">
              <a:rPr lang="en-GB" altLang="en-US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cs typeface="Arial" charset="0"/>
              </a:rPr>
              <a:pPr>
                <a:spcBef>
                  <a:spcPct val="0"/>
                </a:spcBef>
              </a:pPr>
              <a:t>22</a:t>
            </a:fld>
            <a:endParaRPr lang="en-GB" altLang="en-US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930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720" indent="-285538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2153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599335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6516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8511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8050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42500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90449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E27E80C-6982-4971-867C-37327202483D}" type="slidenum">
              <a:rPr lang="en-GB" altLang="en-US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cs typeface="Arial" charset="0"/>
              </a:rPr>
              <a:pPr>
                <a:spcBef>
                  <a:spcPct val="0"/>
                </a:spcBef>
              </a:pPr>
              <a:t>23</a:t>
            </a:fld>
            <a:endParaRPr lang="en-GB" altLang="en-US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5188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720" indent="-285538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2153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599335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6516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8511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8050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42500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90449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E27E80C-6982-4971-867C-37327202483D}" type="slidenum">
              <a:rPr lang="en-GB" altLang="en-US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cs typeface="Arial" charset="0"/>
              </a:rPr>
              <a:pPr>
                <a:spcBef>
                  <a:spcPct val="0"/>
                </a:spcBef>
              </a:pPr>
              <a:t>24</a:t>
            </a:fld>
            <a:endParaRPr lang="en-GB" altLang="en-US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6658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31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8262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36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4491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50825" indent="-28877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55116" indent="-231023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17162" indent="-231023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79208" indent="-231023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41255" indent="-23102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3003301" indent="-23102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65347" indent="-23102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927394" indent="-23102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399AFF3-CAF6-4891-A0AF-20C6BC4BC4EF}" type="slidenum">
              <a:rPr lang="en-GB" altLang="en-US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4</a:t>
            </a:fld>
            <a:endParaRPr lang="en-GB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 txBox="1">
            <a:spLocks noGrp="1"/>
          </p:cNvSpPr>
          <p:nvPr>
            <p:ph type="body" idx="1"/>
          </p:nvPr>
        </p:nvSpPr>
        <p:spPr>
          <a:xfrm>
            <a:off x="680564" y="4723449"/>
            <a:ext cx="5444489" cy="4474845"/>
          </a:xfrm>
          <a:prstGeom prst="rect">
            <a:avLst/>
          </a:prstGeom>
        </p:spPr>
        <p:txBody>
          <a:bodyPr lIns="92384" tIns="92384" rIns="92384" bIns="92384" anchor="t" anchorCtr="0">
            <a:noAutofit/>
          </a:bodyPr>
          <a:lstStyle/>
          <a:p>
            <a:pPr marL="346496">
              <a:spcBef>
                <a:spcPts val="485"/>
              </a:spcBef>
              <a:buClr>
                <a:schemeClr val="lt1"/>
              </a:buClr>
              <a:buSzPct val="25000"/>
            </a:pPr>
            <a:endParaRPr sz="900" i="1" dirty="0">
              <a:solidFill>
                <a:srgbClr val="0F549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71" name="Shape 571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6125"/>
            <a:ext cx="4973637" cy="37290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en-US" smtClean="0"/>
              <a:t>AT	12.35</a:t>
            </a:r>
          </a:p>
          <a:p>
            <a:r>
              <a:rPr lang="fr-FR" altLang="en-US" smtClean="0"/>
              <a:t>BE	22.84</a:t>
            </a:r>
          </a:p>
          <a:p>
            <a:r>
              <a:rPr lang="fr-FR" altLang="en-US" smtClean="0"/>
              <a:t>BG	75.88</a:t>
            </a:r>
          </a:p>
          <a:p>
            <a:r>
              <a:rPr lang="fr-FR" altLang="en-US" smtClean="0"/>
              <a:t>CY	7.36</a:t>
            </a:r>
          </a:p>
          <a:p>
            <a:r>
              <a:rPr lang="fr-FR" altLang="en-US" smtClean="0"/>
              <a:t>CZ	219.83</a:t>
            </a:r>
          </a:p>
          <a:p>
            <a:r>
              <a:rPr lang="fr-FR" altLang="en-US" smtClean="0"/>
              <a:t>DE	192.35</a:t>
            </a:r>
          </a:p>
          <a:p>
            <a:r>
              <a:rPr lang="fr-FR" altLang="en-US" smtClean="0"/>
              <a:t>DK	5.53</a:t>
            </a:r>
          </a:p>
          <a:p>
            <a:r>
              <a:rPr lang="fr-FR" altLang="en-US" smtClean="0"/>
              <a:t>EE	35.90</a:t>
            </a:r>
          </a:p>
          <a:p>
            <a:r>
              <a:rPr lang="fr-FR" altLang="en-US" smtClean="0"/>
              <a:t>EL	155.22</a:t>
            </a:r>
          </a:p>
          <a:p>
            <a:r>
              <a:rPr lang="fr-FR" altLang="en-US" smtClean="0"/>
              <a:t>ES	285.59</a:t>
            </a:r>
          </a:p>
          <a:p>
            <a:r>
              <a:rPr lang="fr-FR" altLang="en-US" smtClean="0"/>
              <a:t>FI	14.66</a:t>
            </a:r>
          </a:p>
          <a:p>
            <a:r>
              <a:rPr lang="fr-FR" altLang="en-US" smtClean="0"/>
              <a:t>FR	158.53</a:t>
            </a:r>
          </a:p>
          <a:p>
            <a:r>
              <a:rPr lang="fr-FR" altLang="en-US" smtClean="0"/>
              <a:t>HR	86.09</a:t>
            </a:r>
          </a:p>
          <a:p>
            <a:r>
              <a:rPr lang="fr-FR" altLang="en-US" smtClean="0"/>
              <a:t>HU	219.06</a:t>
            </a:r>
          </a:p>
          <a:p>
            <a:r>
              <a:rPr lang="fr-FR" altLang="en-US" smtClean="0"/>
              <a:t>IE	11.89</a:t>
            </a:r>
          </a:p>
          <a:p>
            <a:r>
              <a:rPr lang="fr-FR" altLang="en-US" smtClean="0"/>
              <a:t>IT	328.23</a:t>
            </a:r>
          </a:p>
          <a:p>
            <a:r>
              <a:rPr lang="fr-FR" altLang="en-US" smtClean="0"/>
              <a:t>LT	68.23</a:t>
            </a:r>
          </a:p>
          <a:p>
            <a:r>
              <a:rPr lang="fr-FR" altLang="en-US" smtClean="0"/>
              <a:t>LU	0.60</a:t>
            </a:r>
          </a:p>
          <a:p>
            <a:r>
              <a:rPr lang="fr-FR" altLang="en-US" smtClean="0"/>
              <a:t>LV	45.12</a:t>
            </a:r>
          </a:p>
          <a:p>
            <a:r>
              <a:rPr lang="fr-FR" altLang="en-US" smtClean="0"/>
              <a:t>MT	7.25</a:t>
            </a:r>
          </a:p>
          <a:p>
            <a:r>
              <a:rPr lang="fr-FR" altLang="en-US" smtClean="0"/>
              <a:t>NL	14.04</a:t>
            </a:r>
          </a:p>
          <a:p>
            <a:r>
              <a:rPr lang="fr-FR" altLang="en-US" smtClean="0"/>
              <a:t>PL	775.67</a:t>
            </a:r>
          </a:p>
          <a:p>
            <a:r>
              <a:rPr lang="fr-FR" altLang="en-US" smtClean="0"/>
              <a:t>PT	214.65</a:t>
            </a:r>
          </a:p>
          <a:p>
            <a:r>
              <a:rPr lang="fr-FR" altLang="en-US" smtClean="0"/>
              <a:t>RO	229.94</a:t>
            </a:r>
          </a:p>
          <a:p>
            <a:r>
              <a:rPr lang="fr-FR" altLang="en-US" smtClean="0"/>
              <a:t>SE	21.06</a:t>
            </a:r>
          </a:p>
          <a:p>
            <a:r>
              <a:rPr lang="fr-FR" altLang="en-US" smtClean="0"/>
              <a:t>SI	30.75</a:t>
            </a:r>
          </a:p>
          <a:p>
            <a:r>
              <a:rPr lang="fr-FR" altLang="en-US" smtClean="0"/>
              <a:t>SK	139.92</a:t>
            </a:r>
          </a:p>
          <a:p>
            <a:r>
              <a:rPr lang="fr-FR" altLang="en-US" smtClean="0"/>
              <a:t>UK	118.40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en-US" dirty="0" smtClean="0"/>
              <a:t>AT	12.35</a:t>
            </a:r>
          </a:p>
          <a:p>
            <a:r>
              <a:rPr lang="fr-FR" altLang="en-US" dirty="0" smtClean="0"/>
              <a:t>BE	22.84</a:t>
            </a:r>
          </a:p>
          <a:p>
            <a:r>
              <a:rPr lang="fr-FR" altLang="en-US" dirty="0" smtClean="0"/>
              <a:t>BG	75.88</a:t>
            </a:r>
          </a:p>
          <a:p>
            <a:r>
              <a:rPr lang="fr-FR" altLang="en-US" dirty="0" smtClean="0"/>
              <a:t>CY	7.36</a:t>
            </a:r>
          </a:p>
          <a:p>
            <a:r>
              <a:rPr lang="fr-FR" altLang="en-US" dirty="0" smtClean="0"/>
              <a:t>CZ	219.83</a:t>
            </a:r>
          </a:p>
          <a:p>
            <a:r>
              <a:rPr lang="fr-FR" altLang="en-US" dirty="0" smtClean="0"/>
              <a:t>DE	192.35</a:t>
            </a:r>
          </a:p>
          <a:p>
            <a:r>
              <a:rPr lang="fr-FR" altLang="en-US" dirty="0" smtClean="0"/>
              <a:t>DK	5.53</a:t>
            </a:r>
          </a:p>
          <a:p>
            <a:r>
              <a:rPr lang="fr-FR" altLang="en-US" dirty="0" smtClean="0"/>
              <a:t>EE	35.90</a:t>
            </a:r>
          </a:p>
          <a:p>
            <a:r>
              <a:rPr lang="fr-FR" altLang="en-US" dirty="0" smtClean="0"/>
              <a:t>EL	155.22</a:t>
            </a:r>
          </a:p>
          <a:p>
            <a:r>
              <a:rPr lang="fr-FR" altLang="en-US" dirty="0" smtClean="0"/>
              <a:t>ES	285.59</a:t>
            </a:r>
          </a:p>
          <a:p>
            <a:r>
              <a:rPr lang="fr-FR" altLang="en-US" dirty="0" smtClean="0"/>
              <a:t>FI	14.66</a:t>
            </a:r>
          </a:p>
          <a:p>
            <a:r>
              <a:rPr lang="fr-FR" altLang="en-US" dirty="0" smtClean="0"/>
              <a:t>FR	158.53</a:t>
            </a:r>
          </a:p>
          <a:p>
            <a:r>
              <a:rPr lang="fr-FR" altLang="en-US" dirty="0" smtClean="0"/>
              <a:t>HR	86.09</a:t>
            </a:r>
          </a:p>
          <a:p>
            <a:r>
              <a:rPr lang="fr-FR" altLang="en-US" dirty="0" smtClean="0"/>
              <a:t>HU	219.06</a:t>
            </a:r>
          </a:p>
          <a:p>
            <a:r>
              <a:rPr lang="fr-FR" altLang="en-US" dirty="0" smtClean="0"/>
              <a:t>IE	11.89</a:t>
            </a:r>
          </a:p>
          <a:p>
            <a:r>
              <a:rPr lang="fr-FR" altLang="en-US" dirty="0" smtClean="0"/>
              <a:t>IT	328.23</a:t>
            </a:r>
          </a:p>
          <a:p>
            <a:r>
              <a:rPr lang="fr-FR" altLang="en-US" dirty="0" smtClean="0"/>
              <a:t>LT	68.23</a:t>
            </a:r>
          </a:p>
          <a:p>
            <a:r>
              <a:rPr lang="fr-FR" altLang="en-US" dirty="0" smtClean="0"/>
              <a:t>LU	0.60</a:t>
            </a:r>
          </a:p>
          <a:p>
            <a:r>
              <a:rPr lang="fr-FR" altLang="en-US" dirty="0" smtClean="0"/>
              <a:t>LV	45.12</a:t>
            </a:r>
          </a:p>
          <a:p>
            <a:r>
              <a:rPr lang="fr-FR" altLang="en-US" dirty="0" smtClean="0"/>
              <a:t>MT	7.25</a:t>
            </a:r>
          </a:p>
          <a:p>
            <a:r>
              <a:rPr lang="fr-FR" altLang="en-US" dirty="0" smtClean="0"/>
              <a:t>NL	14.04</a:t>
            </a:r>
          </a:p>
          <a:p>
            <a:r>
              <a:rPr lang="fr-FR" altLang="en-US" dirty="0" smtClean="0"/>
              <a:t>PL	775.67</a:t>
            </a:r>
          </a:p>
          <a:p>
            <a:r>
              <a:rPr lang="fr-FR" altLang="en-US" dirty="0" smtClean="0"/>
              <a:t>PT	214.65</a:t>
            </a:r>
          </a:p>
          <a:p>
            <a:r>
              <a:rPr lang="fr-FR" altLang="en-US" dirty="0" smtClean="0"/>
              <a:t>RO	229.94</a:t>
            </a:r>
          </a:p>
          <a:p>
            <a:r>
              <a:rPr lang="fr-FR" altLang="en-US" dirty="0" smtClean="0"/>
              <a:t>SE	21.06</a:t>
            </a:r>
          </a:p>
          <a:p>
            <a:r>
              <a:rPr lang="fr-FR" altLang="en-US" dirty="0" smtClean="0"/>
              <a:t>SI	30.75</a:t>
            </a:r>
          </a:p>
          <a:p>
            <a:r>
              <a:rPr lang="fr-FR" altLang="en-US" dirty="0" smtClean="0"/>
              <a:t>SK	139.92</a:t>
            </a:r>
          </a:p>
          <a:p>
            <a:r>
              <a:rPr lang="fr-FR" altLang="en-US" dirty="0" smtClean="0"/>
              <a:t>UK	118.40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fr-FR" altLang="en-US" smtClean="0"/>
              <a:t>AT	12.35</a:t>
            </a:r>
          </a:p>
          <a:p>
            <a:r>
              <a:rPr lang="fr-FR" altLang="en-US" smtClean="0"/>
              <a:t>BE	22.84</a:t>
            </a:r>
          </a:p>
          <a:p>
            <a:r>
              <a:rPr lang="fr-FR" altLang="en-US" smtClean="0"/>
              <a:t>BG	75.88</a:t>
            </a:r>
          </a:p>
          <a:p>
            <a:r>
              <a:rPr lang="fr-FR" altLang="en-US" smtClean="0"/>
              <a:t>CY	7.36</a:t>
            </a:r>
          </a:p>
          <a:p>
            <a:r>
              <a:rPr lang="fr-FR" altLang="en-US" smtClean="0"/>
              <a:t>CZ	219.83</a:t>
            </a:r>
          </a:p>
          <a:p>
            <a:r>
              <a:rPr lang="fr-FR" altLang="en-US" smtClean="0"/>
              <a:t>DE	192.35</a:t>
            </a:r>
          </a:p>
          <a:p>
            <a:r>
              <a:rPr lang="fr-FR" altLang="en-US" smtClean="0"/>
              <a:t>DK	5.53</a:t>
            </a:r>
          </a:p>
          <a:p>
            <a:r>
              <a:rPr lang="fr-FR" altLang="en-US" smtClean="0"/>
              <a:t>EE	35.90</a:t>
            </a:r>
          </a:p>
          <a:p>
            <a:r>
              <a:rPr lang="fr-FR" altLang="en-US" smtClean="0"/>
              <a:t>EL	155.22</a:t>
            </a:r>
          </a:p>
          <a:p>
            <a:r>
              <a:rPr lang="fr-FR" altLang="en-US" smtClean="0"/>
              <a:t>ES	285.59</a:t>
            </a:r>
          </a:p>
          <a:p>
            <a:r>
              <a:rPr lang="fr-FR" altLang="en-US" smtClean="0"/>
              <a:t>FI	14.66</a:t>
            </a:r>
          </a:p>
          <a:p>
            <a:r>
              <a:rPr lang="fr-FR" altLang="en-US" smtClean="0"/>
              <a:t>FR	158.53</a:t>
            </a:r>
          </a:p>
          <a:p>
            <a:r>
              <a:rPr lang="fr-FR" altLang="en-US" smtClean="0"/>
              <a:t>HR	86.09</a:t>
            </a:r>
          </a:p>
          <a:p>
            <a:r>
              <a:rPr lang="fr-FR" altLang="en-US" smtClean="0"/>
              <a:t>HU	219.06</a:t>
            </a:r>
          </a:p>
          <a:p>
            <a:r>
              <a:rPr lang="fr-FR" altLang="en-US" smtClean="0"/>
              <a:t>IE	11.89</a:t>
            </a:r>
          </a:p>
          <a:p>
            <a:r>
              <a:rPr lang="fr-FR" altLang="en-US" smtClean="0"/>
              <a:t>IT	328.23</a:t>
            </a:r>
          </a:p>
          <a:p>
            <a:r>
              <a:rPr lang="fr-FR" altLang="en-US" smtClean="0"/>
              <a:t>LT	68.23</a:t>
            </a:r>
          </a:p>
          <a:p>
            <a:r>
              <a:rPr lang="fr-FR" altLang="en-US" smtClean="0"/>
              <a:t>LU	0.60</a:t>
            </a:r>
          </a:p>
          <a:p>
            <a:r>
              <a:rPr lang="fr-FR" altLang="en-US" smtClean="0"/>
              <a:t>LV	45.12</a:t>
            </a:r>
          </a:p>
          <a:p>
            <a:r>
              <a:rPr lang="fr-FR" altLang="en-US" smtClean="0"/>
              <a:t>MT	7.25</a:t>
            </a:r>
          </a:p>
          <a:p>
            <a:r>
              <a:rPr lang="fr-FR" altLang="en-US" smtClean="0"/>
              <a:t>NL	14.04</a:t>
            </a:r>
          </a:p>
          <a:p>
            <a:r>
              <a:rPr lang="fr-FR" altLang="en-US" smtClean="0"/>
              <a:t>PL	775.67</a:t>
            </a:r>
          </a:p>
          <a:p>
            <a:r>
              <a:rPr lang="fr-FR" altLang="en-US" smtClean="0"/>
              <a:t>PT	214.65</a:t>
            </a:r>
          </a:p>
          <a:p>
            <a:r>
              <a:rPr lang="fr-FR" altLang="en-US" smtClean="0"/>
              <a:t>RO	229.94</a:t>
            </a:r>
          </a:p>
          <a:p>
            <a:r>
              <a:rPr lang="fr-FR" altLang="en-US" smtClean="0"/>
              <a:t>SE	21.06</a:t>
            </a:r>
          </a:p>
          <a:p>
            <a:r>
              <a:rPr lang="fr-FR" altLang="en-US" smtClean="0"/>
              <a:t>SI	30.75</a:t>
            </a:r>
          </a:p>
          <a:p>
            <a:r>
              <a:rPr lang="fr-FR" altLang="en-US" smtClean="0"/>
              <a:t>SK	139.92</a:t>
            </a:r>
          </a:p>
          <a:p>
            <a:r>
              <a:rPr lang="fr-FR" altLang="en-US" smtClean="0"/>
              <a:t>UK	118.40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12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5140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720" indent="-285538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2153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599335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6516" indent="-227789">
              <a:spcBef>
                <a:spcPct val="30000"/>
              </a:spcBef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8511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8050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42500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904495" indent="-22778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E27E80C-6982-4971-867C-37327202483D}" type="slidenum">
              <a:rPr lang="en-GB" altLang="en-US">
                <a:solidFill>
                  <a:srgbClr val="000000"/>
                </a:solidFill>
                <a:latin typeface="Calibri" pitchFamily="34" charset="0"/>
                <a:ea typeface="MS PGothic" pitchFamily="34" charset="-128"/>
                <a:cs typeface="Arial" charset="0"/>
              </a:rPr>
              <a:pPr>
                <a:spcBef>
                  <a:spcPct val="0"/>
                </a:spcBef>
              </a:pPr>
              <a:t>13</a:t>
            </a:fld>
            <a:endParaRPr lang="en-GB" altLang="en-US">
              <a:solidFill>
                <a:srgbClr val="000000"/>
              </a:solidFill>
              <a:latin typeface="Calibri" pitchFamily="34" charset="0"/>
              <a:ea typeface="MS PGothic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4905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SzPct val="25000"/>
            </a:pPr>
            <a:fld id="{00000000-1234-1234-1234-123412341234}" type="slidenum">
              <a:rPr lang="en-US" sz="12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ct val="25000"/>
              </a:pPr>
              <a:t>14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4496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395287" y="1339850"/>
            <a:ext cx="8229600" cy="936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28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395287" y="1339850"/>
            <a:ext cx="8229600" cy="936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 rot="5400000">
            <a:off x="2807493" y="142081"/>
            <a:ext cx="352901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28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Arial Unicode MS" pitchFamily="34" charset="-128"/>
              </a:defRPr>
            </a:lvl1pPr>
          </a:lstStyle>
          <a:p>
            <a:pPr>
              <a:defRPr/>
            </a:pPr>
            <a:fld id="{7CAC6A6F-F38A-4DA3-9852-AD512723C76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6315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Arial Unicode MS" pitchFamily="34" charset="-128"/>
              </a:defRPr>
            </a:lvl1pPr>
          </a:lstStyle>
          <a:p>
            <a:pPr>
              <a:defRPr/>
            </a:pPr>
            <a:fld id="{FE865A88-1A88-4903-821F-98E65D06209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144023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Arial Unicode MS" pitchFamily="34" charset="-128"/>
              </a:defRPr>
            </a:lvl1pPr>
          </a:lstStyle>
          <a:p>
            <a:pPr>
              <a:defRPr/>
            </a:pPr>
            <a:fld id="{0E4AE00C-852F-4907-BC4D-D43B436763C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026958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Arial Unicode MS" pitchFamily="34" charset="-128"/>
              </a:defRPr>
            </a:lvl1pPr>
          </a:lstStyle>
          <a:p>
            <a:pPr>
              <a:defRPr/>
            </a:pPr>
            <a:fld id="{C53D28BD-CC74-4D8A-B6AD-5E991939DAF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94425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Arial Unicode MS" pitchFamily="34" charset="-128"/>
              </a:defRPr>
            </a:lvl1pPr>
          </a:lstStyle>
          <a:p>
            <a:pPr>
              <a:defRPr/>
            </a:pPr>
            <a:fld id="{82880C89-8E15-4C45-B79F-8EBED2D3CF4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8518563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Arial Unicode MS" pitchFamily="34" charset="-128"/>
              </a:defRPr>
            </a:lvl1pPr>
          </a:lstStyle>
          <a:p>
            <a:pPr>
              <a:defRPr/>
            </a:pPr>
            <a:fld id="{6DA60082-CC51-4304-AE0F-4707A53FA9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491525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Arial Unicode MS" pitchFamily="34" charset="-128"/>
              </a:defRPr>
            </a:lvl1pPr>
          </a:lstStyle>
          <a:p>
            <a:pPr>
              <a:defRPr/>
            </a:pPr>
            <a:fld id="{50F87E2B-5F7B-4EEB-B235-7992BD10CF6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795523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3218721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980728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577013" y="116632"/>
            <a:ext cx="21336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37126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67544" y="6297439"/>
            <a:ext cx="2133600" cy="4762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37EC8A20-BA03-4FF7-8742-03D8AD4CA4F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03101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 smtClean="0">
              <a:solidFill>
                <a:srgbClr val="FFFFFF"/>
              </a:solidFill>
              <a:ea typeface="+mn-ea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4"/>
          <p:cNvSpPr>
            <a:spLocks noChangeArrowheads="1"/>
          </p:cNvSpPr>
          <p:nvPr userDrawn="1"/>
        </p:nvSpPr>
        <p:spPr bwMode="auto">
          <a:xfrm>
            <a:off x="4251325" y="1223963"/>
            <a:ext cx="623888" cy="31750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it-IT" altLang="en-US" kern="1200" smtClean="0">
              <a:ea typeface="+mn-ea"/>
            </a:endParaRP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</a:rPr>
              <a:t>Regional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99523F1-0A31-4AF9-BCB8-634326FE83AC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454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 rot="5400000">
            <a:off x="5310187" y="2644775"/>
            <a:ext cx="4681537" cy="20716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 rot="5400000">
            <a:off x="1088231" y="646906"/>
            <a:ext cx="4681537" cy="60674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28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F078B-C9FE-45D8-A321-ABF48899D91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11091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08AA5-BADA-4DF5-A0C8-06CC3822646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47266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E7572-51E9-4D2E-BBBF-FC506EB4211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56323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D7329-F0F0-4A04-8175-728D69CED15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14098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A759C-9279-4D0B-B335-3653C9A8885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06656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8B3C5-B1A0-467E-9610-5539788AD0E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029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480B6-4366-423D-8BB8-5AD89BA3FC8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98560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1A97-76DC-45C9-98EA-0A00C7D9117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82539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3F265-B119-4498-8FED-EA0DAE5B993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27403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A02DA-9528-4BF6-90BA-A5B0E43D644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6600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>
            <a:spLocks noGrp="1"/>
          </p:cNvSpPr>
          <p:nvPr>
            <p:ph type="title"/>
          </p:nvPr>
        </p:nvSpPr>
        <p:spPr>
          <a:xfrm>
            <a:off x="395287" y="1339850"/>
            <a:ext cx="8229600" cy="936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28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9" name="Shape 23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40" name="Shape 24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41" name="Shape 24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pPr lvl="0"/>
            <a:r>
              <a:rPr lang="de-DE"/>
              <a:t>Agendaüberschrift</a:t>
            </a:r>
          </a:p>
        </p:txBody>
      </p:sp>
      <p:sp>
        <p:nvSpPr>
          <p:cNvPr id="3" name="Inhaltsplatzhalter 2"/>
          <p:cNvSpPr txBox="1">
            <a:spLocks noGrp="1"/>
          </p:cNvSpPr>
          <p:nvPr>
            <p:ph idx="4294967295"/>
          </p:nvPr>
        </p:nvSpPr>
        <p:spPr>
          <a:xfrm>
            <a:off x="835203" y="1259842"/>
            <a:ext cx="7848596" cy="4687360"/>
          </a:xfrm>
        </p:spPr>
        <p:txBody>
          <a:bodyPr/>
          <a:lstStyle>
            <a:lvl1pPr defTabSz="542925">
              <a:lnSpc>
                <a:spcPct val="130000"/>
              </a:lnSpc>
              <a:spcBef>
                <a:spcPts val="580"/>
              </a:spcBef>
              <a:tabLst>
                <a:tab pos="447671" algn="l"/>
              </a:tabLst>
              <a:defRPr sz="2100"/>
            </a:lvl1pPr>
            <a:lvl2pPr marL="358773" indent="0">
              <a:lnSpc>
                <a:spcPct val="130000"/>
              </a:lnSpc>
              <a:spcBef>
                <a:spcPts val="0"/>
              </a:spcBef>
              <a:buNone/>
              <a:defRPr sz="2100"/>
            </a:lvl2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98172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20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rgbClr val="009FBA"/>
              </a:buClr>
              <a:buFont typeface="Verdana"/>
              <a:buNone/>
              <a:defRPr sz="18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rgbClr val="0F5494"/>
              </a:buClr>
              <a:buFont typeface="Verdana"/>
              <a:buNone/>
              <a:defRPr sz="16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5" name="Shape 25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56" name="Shape 25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57" name="Shape 25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 txBox="1">
            <a:spLocks noGrp="1"/>
          </p:cNvSpPr>
          <p:nvPr>
            <p:ph type="title"/>
          </p:nvPr>
        </p:nvSpPr>
        <p:spPr>
          <a:xfrm>
            <a:off x="395287" y="1339850"/>
            <a:ext cx="8229600" cy="936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457200" y="2492375"/>
            <a:ext cx="4038599" cy="35290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8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4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400"/>
              </a:spcBef>
              <a:spcAft>
                <a:spcPts val="0"/>
              </a:spcAft>
              <a:buNone/>
              <a:defRPr sz="20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1" name="Shape 261"/>
          <p:cNvSpPr txBox="1">
            <a:spLocks noGrp="1"/>
          </p:cNvSpPr>
          <p:nvPr>
            <p:ph type="body" idx="2"/>
          </p:nvPr>
        </p:nvSpPr>
        <p:spPr>
          <a:xfrm>
            <a:off x="4648200" y="2492375"/>
            <a:ext cx="4038599" cy="35290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8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4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400"/>
              </a:spcBef>
              <a:spcAft>
                <a:spcPts val="0"/>
              </a:spcAft>
              <a:buNone/>
              <a:defRPr sz="20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2" name="Shape 26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63" name="Shape 26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64" name="Shape 26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2400" b="1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Font typeface="Verdana"/>
              <a:buNone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0F5494"/>
              </a:buClr>
              <a:buFont typeface="Verdana"/>
              <a:buNone/>
              <a:defRPr sz="18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8" name="Shape 26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36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9" name="Shape 269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2400" b="1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Font typeface="Verdana"/>
              <a:buNone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0F5494"/>
              </a:buClr>
              <a:buFont typeface="Verdana"/>
              <a:buNone/>
              <a:defRPr sz="18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0" name="Shape 27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36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1" name="Shape 27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72" name="Shape 27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73" name="Shape 27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 txBox="1">
            <a:spLocks noGrp="1"/>
          </p:cNvSpPr>
          <p:nvPr>
            <p:ph type="title"/>
          </p:nvPr>
        </p:nvSpPr>
        <p:spPr>
          <a:xfrm>
            <a:off x="395287" y="1339850"/>
            <a:ext cx="8229600" cy="936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76" name="Shape 27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77" name="Shape 27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78" name="Shape 27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81" name="Shape 28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82" name="Shape 28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85" name="Shape 28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32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8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48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6" name="Shape 28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1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rgbClr val="009FBA"/>
              </a:buClr>
              <a:buFont typeface="Verdana"/>
              <a:buNone/>
              <a:defRPr sz="12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rgbClr val="0F5494"/>
              </a:buClr>
              <a:buFont typeface="Verdana"/>
              <a:buNone/>
              <a:defRPr sz="10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7" name="Shape 28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88" name="Shape 28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89" name="Shape 28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92" name="Shape 292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32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rgbClr val="009FBA"/>
              </a:buClr>
              <a:buFont typeface="Verdana"/>
              <a:buNone/>
              <a:defRPr sz="28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rgbClr val="0F5494"/>
              </a:buClr>
              <a:buFont typeface="Verdana"/>
              <a:buNone/>
              <a:defRPr sz="2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1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rgbClr val="009FBA"/>
              </a:buClr>
              <a:buFont typeface="Verdana"/>
              <a:buNone/>
              <a:defRPr sz="12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rgbClr val="0F5494"/>
              </a:buClr>
              <a:buFont typeface="Verdana"/>
              <a:buNone/>
              <a:defRPr sz="10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4" name="Shape 29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95" name="Shape 29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96" name="Shape 29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/>
          <p:nvPr/>
        </p:nvSpPr>
        <p:spPr>
          <a:xfrm>
            <a:off x="0" y="981075"/>
            <a:ext cx="9180512" cy="5876924"/>
          </a:xfrm>
          <a:prstGeom prst="rect">
            <a:avLst/>
          </a:prstGeom>
          <a:solidFill>
            <a:srgbClr val="0F5494"/>
          </a:solidFill>
          <a:ln w="25400" cap="flat" cmpd="sng">
            <a:solidFill>
              <a:srgbClr val="0F5494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8" name="Shape 7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57637" y="258762"/>
            <a:ext cx="1436686" cy="998536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Shape 79"/>
          <p:cNvSpPr/>
          <p:nvPr/>
        </p:nvSpPr>
        <p:spPr>
          <a:xfrm>
            <a:off x="4251325" y="1223962"/>
            <a:ext cx="623887" cy="31750"/>
          </a:xfrm>
          <a:prstGeom prst="rect">
            <a:avLst/>
          </a:prstGeom>
          <a:solidFill>
            <a:srgbClr val="EE803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0F549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0" name="Shape 80"/>
          <p:cNvSpPr/>
          <p:nvPr/>
        </p:nvSpPr>
        <p:spPr>
          <a:xfrm>
            <a:off x="4267200" y="6575425"/>
            <a:ext cx="622299" cy="290513"/>
          </a:xfrm>
          <a:prstGeom prst="rect">
            <a:avLst/>
          </a:prstGeom>
          <a:solidFill>
            <a:srgbClr val="EE8032"/>
          </a:solidFill>
          <a:ln w="9525" cap="flat" cmpd="sng">
            <a:solidFill>
              <a:srgbClr val="EE803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4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Regional Policy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ctrTitle"/>
          </p:nvPr>
        </p:nvSpPr>
        <p:spPr>
          <a:xfrm>
            <a:off x="3995737" y="2565400"/>
            <a:ext cx="5040312" cy="7905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175" marR="0" lvl="0" indent="-3175" algn="l" rtl="0">
              <a:spcBef>
                <a:spcPts val="0"/>
              </a:spcBef>
              <a:spcAft>
                <a:spcPts val="0"/>
              </a:spcAft>
              <a:buNone/>
              <a:defRPr sz="7600" b="1" i="0" u="none" strike="noStrike" cap="none">
                <a:solidFill>
                  <a:srgbClr val="FFD62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ubTitle" idx="1"/>
          </p:nvPr>
        </p:nvSpPr>
        <p:spPr>
          <a:xfrm>
            <a:off x="611187" y="3716337"/>
            <a:ext cx="8532812" cy="17287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30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28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 lang="en-US" sz="1400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 txBox="1">
            <a:spLocks noGrp="1"/>
          </p:cNvSpPr>
          <p:nvPr>
            <p:ph type="title"/>
          </p:nvPr>
        </p:nvSpPr>
        <p:spPr>
          <a:xfrm>
            <a:off x="395287" y="1339850"/>
            <a:ext cx="8229600" cy="936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99" name="Shape 299"/>
          <p:cNvSpPr txBox="1">
            <a:spLocks noGrp="1"/>
          </p:cNvSpPr>
          <p:nvPr>
            <p:ph type="body" idx="1"/>
          </p:nvPr>
        </p:nvSpPr>
        <p:spPr>
          <a:xfrm rot="5400000">
            <a:off x="2807493" y="142081"/>
            <a:ext cx="352901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28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0" name="Shape 30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01" name="Shape 30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02" name="Shape 30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 txBox="1">
            <a:spLocks noGrp="1"/>
          </p:cNvSpPr>
          <p:nvPr>
            <p:ph type="title"/>
          </p:nvPr>
        </p:nvSpPr>
        <p:spPr>
          <a:xfrm rot="5400000">
            <a:off x="5310187" y="2644775"/>
            <a:ext cx="4681537" cy="20716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05" name="Shape 305"/>
          <p:cNvSpPr txBox="1">
            <a:spLocks noGrp="1"/>
          </p:cNvSpPr>
          <p:nvPr>
            <p:ph type="body" idx="1"/>
          </p:nvPr>
        </p:nvSpPr>
        <p:spPr>
          <a:xfrm rot="5400000">
            <a:off x="1088231" y="646906"/>
            <a:ext cx="4681537" cy="60674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28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6" name="Shape 30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07" name="Shape 30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308" name="Shape 30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 smtClean="0">
              <a:solidFill>
                <a:srgbClr val="FFFFFF"/>
              </a:solidFill>
              <a:ea typeface="+mn-ea"/>
              <a:cs typeface="+mn-cs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4"/>
          <p:cNvSpPr>
            <a:spLocks noChangeArrowheads="1"/>
          </p:cNvSpPr>
          <p:nvPr userDrawn="1"/>
        </p:nvSpPr>
        <p:spPr bwMode="auto">
          <a:xfrm>
            <a:off x="4251325" y="1223963"/>
            <a:ext cx="623888" cy="31750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it-IT" altLang="en-US" kern="1200" smtClean="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Regional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99523F1-0A31-4AF9-BCB8-634326FE83AC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385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F078B-C9FE-45D8-A321-ABF48899D91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0101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08AA5-BADA-4DF5-A0C8-06CC3822646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666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E7572-51E9-4D2E-BBBF-FC506EB4211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915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D7329-F0F0-4A04-8175-728D69CED15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3786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A759C-9279-4D0B-B335-3653C9A8885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5725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8B3C5-B1A0-467E-9610-5539788AD0E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8088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480B6-4366-423D-8BB8-5AD89BA3FC8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3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20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rgbClr val="009FBA"/>
              </a:buClr>
              <a:buFont typeface="Verdana"/>
              <a:buNone/>
              <a:defRPr sz="18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rgbClr val="0F5494"/>
              </a:buClr>
              <a:buFont typeface="Verdana"/>
              <a:buNone/>
              <a:defRPr sz="16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1A97-76DC-45C9-98EA-0A00C7D9117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8250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3F265-B119-4498-8FED-EA0DAE5B993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897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A02DA-9528-4BF6-90BA-A5B0E43D644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1895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 smtClean="0">
              <a:solidFill>
                <a:srgbClr val="FFFFFF"/>
              </a:solidFill>
              <a:ea typeface="+mn-ea"/>
              <a:cs typeface="+mn-cs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4"/>
          <p:cNvSpPr>
            <a:spLocks noChangeArrowheads="1"/>
          </p:cNvSpPr>
          <p:nvPr userDrawn="1"/>
        </p:nvSpPr>
        <p:spPr bwMode="auto">
          <a:xfrm>
            <a:off x="4251325" y="1223963"/>
            <a:ext cx="623888" cy="31750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it-IT" altLang="en-US" kern="1200" smtClean="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Regional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99523F1-0A31-4AF9-BCB8-634326FE83AC}" type="slidenum">
              <a:rPr lang="en-GB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4866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F078B-C9FE-45D8-A321-ABF48899D91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5061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08AA5-BADA-4DF5-A0C8-06CC3822646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350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E7572-51E9-4D2E-BBBF-FC506EB4211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5647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D7329-F0F0-4A04-8175-728D69CED15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3514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A759C-9279-4D0B-B335-3653C9A8885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1484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8B3C5-B1A0-467E-9610-5539788AD0E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28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395287" y="1339850"/>
            <a:ext cx="8229600" cy="936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457200" y="2492375"/>
            <a:ext cx="4038599" cy="35290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8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4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400"/>
              </a:spcBef>
              <a:spcAft>
                <a:spcPts val="0"/>
              </a:spcAft>
              <a:buNone/>
              <a:defRPr sz="20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2"/>
          </p:nvPr>
        </p:nvSpPr>
        <p:spPr>
          <a:xfrm>
            <a:off x="4648200" y="2492375"/>
            <a:ext cx="4038599" cy="35290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8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4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400"/>
              </a:spcBef>
              <a:spcAft>
                <a:spcPts val="0"/>
              </a:spcAft>
              <a:buNone/>
              <a:defRPr sz="20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480B6-4366-423D-8BB8-5AD89BA3FC8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47003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F1A97-76DC-45C9-98EA-0A00C7D9117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851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3F265-B119-4498-8FED-EA0DAE5B993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983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A02DA-9528-4BF6-90BA-A5B0E43D644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1788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0"/>
          <p:cNvSpPr>
            <a:spLocks noChangeArrowheads="1"/>
          </p:cNvSpPr>
          <p:nvPr/>
        </p:nvSpPr>
        <p:spPr bwMode="gray">
          <a:xfrm>
            <a:off x="0" y="1016000"/>
            <a:ext cx="9144000" cy="58420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 smtClean="0">
              <a:cs typeface="Arial Unicode MS" pitchFamily="34" charset="-128"/>
            </a:endParaRPr>
          </a:p>
        </p:txBody>
      </p:sp>
      <p:grpSp>
        <p:nvGrpSpPr>
          <p:cNvPr id="5" name="Group 71"/>
          <p:cNvGrpSpPr>
            <a:grpSpLocks noChangeAspect="1"/>
          </p:cNvGrpSpPr>
          <p:nvPr/>
        </p:nvGrpSpPr>
        <p:grpSpPr bwMode="auto">
          <a:xfrm>
            <a:off x="3949700" y="300038"/>
            <a:ext cx="1465263" cy="1012825"/>
            <a:chOff x="2449" y="221"/>
            <a:chExt cx="1033" cy="714"/>
          </a:xfrm>
        </p:grpSpPr>
        <p:sp>
          <p:nvSpPr>
            <p:cNvPr id="6" name="Freeform 41"/>
            <p:cNvSpPr>
              <a:spLocks/>
            </p:cNvSpPr>
            <p:nvPr userDrawn="1"/>
          </p:nvSpPr>
          <p:spPr bwMode="gray">
            <a:xfrm>
              <a:off x="2658" y="715"/>
              <a:ext cx="449" cy="200"/>
            </a:xfrm>
            <a:custGeom>
              <a:avLst/>
              <a:gdLst>
                <a:gd name="T0" fmla="*/ 0 w 1536"/>
                <a:gd name="T1" fmla="*/ 0 h 690"/>
                <a:gd name="T2" fmla="*/ 0 w 1536"/>
                <a:gd name="T3" fmla="*/ 0 h 690"/>
                <a:gd name="T4" fmla="*/ 0 w 1536"/>
                <a:gd name="T5" fmla="*/ 0 h 690"/>
                <a:gd name="T6" fmla="*/ 0 w 1536"/>
                <a:gd name="T7" fmla="*/ 0 h 690"/>
                <a:gd name="T8" fmla="*/ 0 w 1536"/>
                <a:gd name="T9" fmla="*/ 0 h 690"/>
                <a:gd name="T10" fmla="*/ 0 w 1536"/>
                <a:gd name="T11" fmla="*/ 0 h 6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36" h="69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690"/>
                  </a:lnTo>
                  <a:lnTo>
                    <a:pt x="0" y="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Freeform 42"/>
            <p:cNvSpPr>
              <a:spLocks noEditPoints="1"/>
            </p:cNvSpPr>
            <p:nvPr userDrawn="1"/>
          </p:nvSpPr>
          <p:spPr bwMode="gray">
            <a:xfrm>
              <a:off x="2657" y="712"/>
              <a:ext cx="452" cy="205"/>
            </a:xfrm>
            <a:custGeom>
              <a:avLst/>
              <a:gdLst>
                <a:gd name="T0" fmla="*/ 0 w 1548"/>
                <a:gd name="T1" fmla="*/ 0 h 704"/>
                <a:gd name="T2" fmla="*/ 0 w 1548"/>
                <a:gd name="T3" fmla="*/ 0 h 704"/>
                <a:gd name="T4" fmla="*/ 0 w 1548"/>
                <a:gd name="T5" fmla="*/ 0 h 704"/>
                <a:gd name="T6" fmla="*/ 0 w 1548"/>
                <a:gd name="T7" fmla="*/ 0 h 704"/>
                <a:gd name="T8" fmla="*/ 0 w 1548"/>
                <a:gd name="T9" fmla="*/ 0 h 704"/>
                <a:gd name="T10" fmla="*/ 0 w 1548"/>
                <a:gd name="T11" fmla="*/ 0 h 704"/>
                <a:gd name="T12" fmla="*/ 0 w 1548"/>
                <a:gd name="T13" fmla="*/ 0 h 704"/>
                <a:gd name="T14" fmla="*/ 0 w 1548"/>
                <a:gd name="T15" fmla="*/ 0 h 704"/>
                <a:gd name="T16" fmla="*/ 0 w 1548"/>
                <a:gd name="T17" fmla="*/ 0 h 704"/>
                <a:gd name="T18" fmla="*/ 0 w 1548"/>
                <a:gd name="T19" fmla="*/ 0 h 704"/>
                <a:gd name="T20" fmla="*/ 0 w 1548"/>
                <a:gd name="T21" fmla="*/ 0 h 704"/>
                <a:gd name="T22" fmla="*/ 0 w 1548"/>
                <a:gd name="T23" fmla="*/ 0 h 704"/>
                <a:gd name="T24" fmla="*/ 0 w 1548"/>
                <a:gd name="T25" fmla="*/ 0 h 704"/>
                <a:gd name="T26" fmla="*/ 0 w 1548"/>
                <a:gd name="T27" fmla="*/ 0 h 704"/>
                <a:gd name="T28" fmla="*/ 0 w 1548"/>
                <a:gd name="T29" fmla="*/ 0 h 704"/>
                <a:gd name="T30" fmla="*/ 0 w 1548"/>
                <a:gd name="T31" fmla="*/ 0 h 704"/>
                <a:gd name="T32" fmla="*/ 0 w 1548"/>
                <a:gd name="T33" fmla="*/ 0 h 704"/>
                <a:gd name="T34" fmla="*/ 0 w 1548"/>
                <a:gd name="T35" fmla="*/ 0 h 704"/>
                <a:gd name="T36" fmla="*/ 0 w 1548"/>
                <a:gd name="T37" fmla="*/ 0 h 704"/>
                <a:gd name="T38" fmla="*/ 0 w 1548"/>
                <a:gd name="T39" fmla="*/ 0 h 7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548" h="704">
                  <a:moveTo>
                    <a:pt x="1548" y="0"/>
                  </a:moveTo>
                  <a:lnTo>
                    <a:pt x="1548" y="0"/>
                  </a:lnTo>
                  <a:lnTo>
                    <a:pt x="1535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0" y="704"/>
                  </a:lnTo>
                  <a:lnTo>
                    <a:pt x="13" y="704"/>
                  </a:lnTo>
                  <a:lnTo>
                    <a:pt x="1535" y="704"/>
                  </a:lnTo>
                  <a:lnTo>
                    <a:pt x="1548" y="704"/>
                  </a:lnTo>
                  <a:lnTo>
                    <a:pt x="1548" y="691"/>
                  </a:lnTo>
                  <a:lnTo>
                    <a:pt x="1548" y="14"/>
                  </a:lnTo>
                  <a:lnTo>
                    <a:pt x="1548" y="0"/>
                  </a:lnTo>
                  <a:close/>
                  <a:moveTo>
                    <a:pt x="1535" y="691"/>
                  </a:moveTo>
                  <a:lnTo>
                    <a:pt x="1535" y="691"/>
                  </a:lnTo>
                  <a:lnTo>
                    <a:pt x="13" y="691"/>
                  </a:lnTo>
                  <a:lnTo>
                    <a:pt x="13" y="14"/>
                  </a:lnTo>
                  <a:lnTo>
                    <a:pt x="1535" y="14"/>
                  </a:lnTo>
                  <a:lnTo>
                    <a:pt x="1535" y="69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Freeform 57"/>
            <p:cNvSpPr>
              <a:spLocks noChangeAspect="1"/>
            </p:cNvSpPr>
            <p:nvPr userDrawn="1"/>
          </p:nvSpPr>
          <p:spPr bwMode="gray">
            <a:xfrm>
              <a:off x="2658" y="906"/>
              <a:ext cx="449" cy="29"/>
            </a:xfrm>
            <a:custGeom>
              <a:avLst/>
              <a:gdLst>
                <a:gd name="T0" fmla="*/ 0 w 1536"/>
                <a:gd name="T1" fmla="*/ 0 h 100"/>
                <a:gd name="T2" fmla="*/ 0 w 1536"/>
                <a:gd name="T3" fmla="*/ 0 h 100"/>
                <a:gd name="T4" fmla="*/ 0 w 1536"/>
                <a:gd name="T5" fmla="*/ 0 h 100"/>
                <a:gd name="T6" fmla="*/ 0 w 1536"/>
                <a:gd name="T7" fmla="*/ 0 h 100"/>
                <a:gd name="T8" fmla="*/ 0 w 1536"/>
                <a:gd name="T9" fmla="*/ 0 h 100"/>
                <a:gd name="T10" fmla="*/ 0 w 1536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36"/>
                <a:gd name="T19" fmla="*/ 0 h 100"/>
                <a:gd name="T20" fmla="*/ 1536 w 1536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36" h="10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100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8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5400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Freeform 72"/>
            <p:cNvSpPr>
              <a:spLocks/>
            </p:cNvSpPr>
            <p:nvPr userDrawn="1"/>
          </p:nvSpPr>
          <p:spPr bwMode="gray">
            <a:xfrm>
              <a:off x="2686" y="753"/>
              <a:ext cx="29" cy="46"/>
            </a:xfrm>
            <a:custGeom>
              <a:avLst/>
              <a:gdLst>
                <a:gd name="T0" fmla="*/ 0 w 99"/>
                <a:gd name="T1" fmla="*/ 0 h 159"/>
                <a:gd name="T2" fmla="*/ 0 w 99"/>
                <a:gd name="T3" fmla="*/ 0 h 159"/>
                <a:gd name="T4" fmla="*/ 0 w 99"/>
                <a:gd name="T5" fmla="*/ 0 h 159"/>
                <a:gd name="T6" fmla="*/ 0 w 99"/>
                <a:gd name="T7" fmla="*/ 0 h 159"/>
                <a:gd name="T8" fmla="*/ 0 w 99"/>
                <a:gd name="T9" fmla="*/ 0 h 159"/>
                <a:gd name="T10" fmla="*/ 0 w 99"/>
                <a:gd name="T11" fmla="*/ 0 h 159"/>
                <a:gd name="T12" fmla="*/ 0 w 99"/>
                <a:gd name="T13" fmla="*/ 0 h 159"/>
                <a:gd name="T14" fmla="*/ 0 w 99"/>
                <a:gd name="T15" fmla="*/ 0 h 159"/>
                <a:gd name="T16" fmla="*/ 0 w 99"/>
                <a:gd name="T17" fmla="*/ 0 h 159"/>
                <a:gd name="T18" fmla="*/ 0 w 99"/>
                <a:gd name="T19" fmla="*/ 0 h 159"/>
                <a:gd name="T20" fmla="*/ 0 w 99"/>
                <a:gd name="T21" fmla="*/ 0 h 159"/>
                <a:gd name="T22" fmla="*/ 0 w 99"/>
                <a:gd name="T23" fmla="*/ 0 h 159"/>
                <a:gd name="T24" fmla="*/ 0 w 99"/>
                <a:gd name="T25" fmla="*/ 0 h 159"/>
                <a:gd name="T26" fmla="*/ 0 w 99"/>
                <a:gd name="T27" fmla="*/ 0 h 159"/>
                <a:gd name="T28" fmla="*/ 0 w 99"/>
                <a:gd name="T29" fmla="*/ 0 h 159"/>
                <a:gd name="T30" fmla="*/ 0 w 99"/>
                <a:gd name="T31" fmla="*/ 0 h 159"/>
                <a:gd name="T32" fmla="*/ 0 w 99"/>
                <a:gd name="T33" fmla="*/ 0 h 159"/>
                <a:gd name="T34" fmla="*/ 0 w 99"/>
                <a:gd name="T35" fmla="*/ 0 h 159"/>
                <a:gd name="T36" fmla="*/ 0 w 99"/>
                <a:gd name="T37" fmla="*/ 0 h 159"/>
                <a:gd name="T38" fmla="*/ 0 w 99"/>
                <a:gd name="T39" fmla="*/ 0 h 159"/>
                <a:gd name="T40" fmla="*/ 0 w 99"/>
                <a:gd name="T41" fmla="*/ 0 h 159"/>
                <a:gd name="T42" fmla="*/ 0 w 99"/>
                <a:gd name="T43" fmla="*/ 0 h 1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9" h="159">
                  <a:moveTo>
                    <a:pt x="0" y="5"/>
                  </a:moveTo>
                  <a:lnTo>
                    <a:pt x="0" y="5"/>
                  </a:lnTo>
                  <a:cubicBezTo>
                    <a:pt x="0" y="2"/>
                    <a:pt x="1" y="0"/>
                    <a:pt x="5" y="0"/>
                  </a:cubicBezTo>
                  <a:lnTo>
                    <a:pt x="93" y="0"/>
                  </a:lnTo>
                  <a:cubicBezTo>
                    <a:pt x="96" y="0"/>
                    <a:pt x="98" y="2"/>
                    <a:pt x="98" y="4"/>
                  </a:cubicBezTo>
                  <a:lnTo>
                    <a:pt x="98" y="19"/>
                  </a:lnTo>
                  <a:cubicBezTo>
                    <a:pt x="98" y="22"/>
                    <a:pt x="96" y="24"/>
                    <a:pt x="93" y="24"/>
                  </a:cubicBezTo>
                  <a:lnTo>
                    <a:pt x="27" y="24"/>
                  </a:lnTo>
                  <a:lnTo>
                    <a:pt x="27" y="65"/>
                  </a:lnTo>
                  <a:lnTo>
                    <a:pt x="85" y="65"/>
                  </a:lnTo>
                  <a:cubicBezTo>
                    <a:pt x="88" y="65"/>
                    <a:pt x="90" y="66"/>
                    <a:pt x="90" y="69"/>
                  </a:cubicBezTo>
                  <a:lnTo>
                    <a:pt x="90" y="84"/>
                  </a:lnTo>
                  <a:cubicBezTo>
                    <a:pt x="90" y="87"/>
                    <a:pt x="89" y="88"/>
                    <a:pt x="85" y="88"/>
                  </a:cubicBezTo>
                  <a:lnTo>
                    <a:pt x="27" y="88"/>
                  </a:lnTo>
                  <a:lnTo>
                    <a:pt x="27" y="136"/>
                  </a:lnTo>
                  <a:lnTo>
                    <a:pt x="94" y="136"/>
                  </a:lnTo>
                  <a:cubicBezTo>
                    <a:pt x="97" y="136"/>
                    <a:pt x="99" y="137"/>
                    <a:pt x="99" y="140"/>
                  </a:cubicBezTo>
                  <a:lnTo>
                    <a:pt x="99" y="155"/>
                  </a:lnTo>
                  <a:cubicBezTo>
                    <a:pt x="99" y="158"/>
                    <a:pt x="98" y="159"/>
                    <a:pt x="94" y="159"/>
                  </a:cubicBezTo>
                  <a:lnTo>
                    <a:pt x="5" y="159"/>
                  </a:lnTo>
                  <a:cubicBezTo>
                    <a:pt x="1" y="159"/>
                    <a:pt x="0" y="158"/>
                    <a:pt x="0" y="15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Freeform 73"/>
            <p:cNvSpPr>
              <a:spLocks/>
            </p:cNvSpPr>
            <p:nvPr userDrawn="1"/>
          </p:nvSpPr>
          <p:spPr bwMode="gray">
            <a:xfrm>
              <a:off x="2719" y="765"/>
              <a:ext cx="30" cy="35"/>
            </a:xfrm>
            <a:custGeom>
              <a:avLst/>
              <a:gdLst>
                <a:gd name="T0" fmla="*/ 0 w 103"/>
                <a:gd name="T1" fmla="*/ 0 h 119"/>
                <a:gd name="T2" fmla="*/ 0 w 103"/>
                <a:gd name="T3" fmla="*/ 0 h 119"/>
                <a:gd name="T4" fmla="*/ 0 w 103"/>
                <a:gd name="T5" fmla="*/ 0 h 119"/>
                <a:gd name="T6" fmla="*/ 0 w 103"/>
                <a:gd name="T7" fmla="*/ 0 h 119"/>
                <a:gd name="T8" fmla="*/ 0 w 103"/>
                <a:gd name="T9" fmla="*/ 0 h 119"/>
                <a:gd name="T10" fmla="*/ 0 w 103"/>
                <a:gd name="T11" fmla="*/ 0 h 119"/>
                <a:gd name="T12" fmla="*/ 0 w 103"/>
                <a:gd name="T13" fmla="*/ 0 h 119"/>
                <a:gd name="T14" fmla="*/ 0 w 103"/>
                <a:gd name="T15" fmla="*/ 0 h 119"/>
                <a:gd name="T16" fmla="*/ 0 w 103"/>
                <a:gd name="T17" fmla="*/ 0 h 119"/>
                <a:gd name="T18" fmla="*/ 0 w 103"/>
                <a:gd name="T19" fmla="*/ 0 h 119"/>
                <a:gd name="T20" fmla="*/ 0 w 103"/>
                <a:gd name="T21" fmla="*/ 0 h 119"/>
                <a:gd name="T22" fmla="*/ 0 w 103"/>
                <a:gd name="T23" fmla="*/ 0 h 119"/>
                <a:gd name="T24" fmla="*/ 0 w 103"/>
                <a:gd name="T25" fmla="*/ 0 h 119"/>
                <a:gd name="T26" fmla="*/ 0 w 103"/>
                <a:gd name="T27" fmla="*/ 0 h 119"/>
                <a:gd name="T28" fmla="*/ 0 w 103"/>
                <a:gd name="T29" fmla="*/ 0 h 119"/>
                <a:gd name="T30" fmla="*/ 0 w 103"/>
                <a:gd name="T31" fmla="*/ 0 h 119"/>
                <a:gd name="T32" fmla="*/ 0 w 103"/>
                <a:gd name="T33" fmla="*/ 0 h 119"/>
                <a:gd name="T34" fmla="*/ 0 w 103"/>
                <a:gd name="T35" fmla="*/ 0 h 119"/>
                <a:gd name="T36" fmla="*/ 0 w 103"/>
                <a:gd name="T37" fmla="*/ 0 h 119"/>
                <a:gd name="T38" fmla="*/ 0 w 103"/>
                <a:gd name="T39" fmla="*/ 0 h 119"/>
                <a:gd name="T40" fmla="*/ 0 w 103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3" h="119">
                  <a:moveTo>
                    <a:pt x="98" y="117"/>
                  </a:moveTo>
                  <a:lnTo>
                    <a:pt x="98" y="117"/>
                  </a:lnTo>
                  <a:lnTo>
                    <a:pt x="81" y="117"/>
                  </a:lnTo>
                  <a:cubicBezTo>
                    <a:pt x="77" y="117"/>
                    <a:pt x="77" y="116"/>
                    <a:pt x="77" y="113"/>
                  </a:cubicBezTo>
                  <a:lnTo>
                    <a:pt x="77" y="105"/>
                  </a:lnTo>
                  <a:lnTo>
                    <a:pt x="76" y="105"/>
                  </a:lnTo>
                  <a:cubicBezTo>
                    <a:pt x="67" y="112"/>
                    <a:pt x="50" y="119"/>
                    <a:pt x="36" y="119"/>
                  </a:cubicBezTo>
                  <a:cubicBezTo>
                    <a:pt x="3" y="119"/>
                    <a:pt x="0" y="100"/>
                    <a:pt x="0" y="75"/>
                  </a:cubicBezTo>
                  <a:lnTo>
                    <a:pt x="0" y="4"/>
                  </a:lnTo>
                  <a:cubicBezTo>
                    <a:pt x="0" y="2"/>
                    <a:pt x="1" y="0"/>
                    <a:pt x="5" y="0"/>
                  </a:cubicBezTo>
                  <a:lnTo>
                    <a:pt x="22" y="0"/>
                  </a:lnTo>
                  <a:cubicBezTo>
                    <a:pt x="25" y="0"/>
                    <a:pt x="27" y="1"/>
                    <a:pt x="27" y="4"/>
                  </a:cubicBezTo>
                  <a:lnTo>
                    <a:pt x="27" y="72"/>
                  </a:lnTo>
                  <a:cubicBezTo>
                    <a:pt x="27" y="86"/>
                    <a:pt x="29" y="95"/>
                    <a:pt x="44" y="95"/>
                  </a:cubicBezTo>
                  <a:cubicBezTo>
                    <a:pt x="54" y="95"/>
                    <a:pt x="70" y="88"/>
                    <a:pt x="77" y="85"/>
                  </a:cubicBezTo>
                  <a:lnTo>
                    <a:pt x="77" y="4"/>
                  </a:lnTo>
                  <a:cubicBezTo>
                    <a:pt x="77" y="2"/>
                    <a:pt x="77" y="0"/>
                    <a:pt x="81" y="0"/>
                  </a:cubicBezTo>
                  <a:lnTo>
                    <a:pt x="98" y="0"/>
                  </a:lnTo>
                  <a:cubicBezTo>
                    <a:pt x="102" y="0"/>
                    <a:pt x="103" y="1"/>
                    <a:pt x="103" y="4"/>
                  </a:cubicBezTo>
                  <a:lnTo>
                    <a:pt x="103" y="113"/>
                  </a:lnTo>
                  <a:cubicBezTo>
                    <a:pt x="103" y="116"/>
                    <a:pt x="102" y="117"/>
                    <a:pt x="98" y="11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Freeform 74"/>
            <p:cNvSpPr>
              <a:spLocks/>
            </p:cNvSpPr>
            <p:nvPr userDrawn="1"/>
          </p:nvSpPr>
          <p:spPr bwMode="gray">
            <a:xfrm>
              <a:off x="2756" y="764"/>
              <a:ext cx="20" cy="35"/>
            </a:xfrm>
            <a:custGeom>
              <a:avLst/>
              <a:gdLst>
                <a:gd name="T0" fmla="*/ 0 w 70"/>
                <a:gd name="T1" fmla="*/ 0 h 119"/>
                <a:gd name="T2" fmla="*/ 0 w 70"/>
                <a:gd name="T3" fmla="*/ 0 h 119"/>
                <a:gd name="T4" fmla="*/ 0 w 70"/>
                <a:gd name="T5" fmla="*/ 0 h 119"/>
                <a:gd name="T6" fmla="*/ 0 w 70"/>
                <a:gd name="T7" fmla="*/ 0 h 119"/>
                <a:gd name="T8" fmla="*/ 0 w 70"/>
                <a:gd name="T9" fmla="*/ 0 h 119"/>
                <a:gd name="T10" fmla="*/ 0 w 70"/>
                <a:gd name="T11" fmla="*/ 0 h 119"/>
                <a:gd name="T12" fmla="*/ 0 w 70"/>
                <a:gd name="T13" fmla="*/ 0 h 119"/>
                <a:gd name="T14" fmla="*/ 0 w 70"/>
                <a:gd name="T15" fmla="*/ 0 h 119"/>
                <a:gd name="T16" fmla="*/ 0 w 70"/>
                <a:gd name="T17" fmla="*/ 0 h 119"/>
                <a:gd name="T18" fmla="*/ 0 w 70"/>
                <a:gd name="T19" fmla="*/ 0 h 119"/>
                <a:gd name="T20" fmla="*/ 0 w 70"/>
                <a:gd name="T21" fmla="*/ 0 h 119"/>
                <a:gd name="T22" fmla="*/ 0 w 70"/>
                <a:gd name="T23" fmla="*/ 0 h 119"/>
                <a:gd name="T24" fmla="*/ 0 w 70"/>
                <a:gd name="T25" fmla="*/ 0 h 119"/>
                <a:gd name="T26" fmla="*/ 0 w 70"/>
                <a:gd name="T27" fmla="*/ 0 h 119"/>
                <a:gd name="T28" fmla="*/ 0 w 70"/>
                <a:gd name="T29" fmla="*/ 0 h 119"/>
                <a:gd name="T30" fmla="*/ 0 w 70"/>
                <a:gd name="T31" fmla="*/ 0 h 119"/>
                <a:gd name="T32" fmla="*/ 0 w 70"/>
                <a:gd name="T33" fmla="*/ 0 h 1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0" h="119">
                  <a:moveTo>
                    <a:pt x="26" y="115"/>
                  </a:moveTo>
                  <a:lnTo>
                    <a:pt x="26" y="115"/>
                  </a:lnTo>
                  <a:cubicBezTo>
                    <a:pt x="26" y="118"/>
                    <a:pt x="25" y="119"/>
                    <a:pt x="22" y="119"/>
                  </a:cubicBezTo>
                  <a:lnTo>
                    <a:pt x="5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7"/>
                  </a:lnTo>
                  <a:lnTo>
                    <a:pt x="27" y="18"/>
                  </a:lnTo>
                  <a:cubicBezTo>
                    <a:pt x="34" y="11"/>
                    <a:pt x="51" y="3"/>
                    <a:pt x="62" y="0"/>
                  </a:cubicBezTo>
                  <a:cubicBezTo>
                    <a:pt x="66" y="0"/>
                    <a:pt x="68" y="0"/>
                    <a:pt x="68" y="5"/>
                  </a:cubicBezTo>
                  <a:lnTo>
                    <a:pt x="70" y="21"/>
                  </a:lnTo>
                  <a:cubicBezTo>
                    <a:pt x="70" y="24"/>
                    <a:pt x="70" y="25"/>
                    <a:pt x="65" y="26"/>
                  </a:cubicBezTo>
                  <a:cubicBezTo>
                    <a:pt x="52" y="29"/>
                    <a:pt x="35" y="34"/>
                    <a:pt x="26" y="37"/>
                  </a:cubicBezTo>
                  <a:lnTo>
                    <a:pt x="26" y="11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Freeform 75"/>
            <p:cNvSpPr>
              <a:spLocks noEditPoints="1"/>
            </p:cNvSpPr>
            <p:nvPr userDrawn="1"/>
          </p:nvSpPr>
          <p:spPr bwMode="gray">
            <a:xfrm>
              <a:off x="2777" y="764"/>
              <a:ext cx="31" cy="36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2" y="23"/>
                  </a:moveTo>
                  <a:lnTo>
                    <a:pt x="52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7"/>
                    <a:pt x="31" y="99"/>
                    <a:pt x="51" y="99"/>
                  </a:cubicBezTo>
                  <a:cubicBezTo>
                    <a:pt x="73" y="99"/>
                    <a:pt x="77" y="87"/>
                    <a:pt x="77" y="61"/>
                  </a:cubicBezTo>
                  <a:cubicBezTo>
                    <a:pt x="77" y="36"/>
                    <a:pt x="73" y="23"/>
                    <a:pt x="52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7"/>
                    <a:pt x="0" y="60"/>
                  </a:cubicBezTo>
                  <a:cubicBezTo>
                    <a:pt x="0" y="37"/>
                    <a:pt x="5" y="0"/>
                    <a:pt x="51" y="0"/>
                  </a:cubicBezTo>
                  <a:cubicBezTo>
                    <a:pt x="98" y="0"/>
                    <a:pt x="104" y="31"/>
                    <a:pt x="104" y="60"/>
                  </a:cubicBezTo>
                  <a:cubicBezTo>
                    <a:pt x="104" y="87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Freeform 76"/>
            <p:cNvSpPr>
              <a:spLocks noEditPoints="1"/>
            </p:cNvSpPr>
            <p:nvPr userDrawn="1"/>
          </p:nvSpPr>
          <p:spPr bwMode="gray">
            <a:xfrm>
              <a:off x="2812" y="764"/>
              <a:ext cx="30" cy="48"/>
            </a:xfrm>
            <a:custGeom>
              <a:avLst/>
              <a:gdLst>
                <a:gd name="T0" fmla="*/ 0 w 104"/>
                <a:gd name="T1" fmla="*/ 0 h 163"/>
                <a:gd name="T2" fmla="*/ 0 w 104"/>
                <a:gd name="T3" fmla="*/ 0 h 163"/>
                <a:gd name="T4" fmla="*/ 0 w 104"/>
                <a:gd name="T5" fmla="*/ 0 h 163"/>
                <a:gd name="T6" fmla="*/ 0 w 104"/>
                <a:gd name="T7" fmla="*/ 0 h 163"/>
                <a:gd name="T8" fmla="*/ 0 w 104"/>
                <a:gd name="T9" fmla="*/ 0 h 163"/>
                <a:gd name="T10" fmla="*/ 0 w 104"/>
                <a:gd name="T11" fmla="*/ 0 h 163"/>
                <a:gd name="T12" fmla="*/ 0 w 104"/>
                <a:gd name="T13" fmla="*/ 0 h 163"/>
                <a:gd name="T14" fmla="*/ 0 w 104"/>
                <a:gd name="T15" fmla="*/ 0 h 163"/>
                <a:gd name="T16" fmla="*/ 0 w 104"/>
                <a:gd name="T17" fmla="*/ 0 h 163"/>
                <a:gd name="T18" fmla="*/ 0 w 104"/>
                <a:gd name="T19" fmla="*/ 0 h 163"/>
                <a:gd name="T20" fmla="*/ 0 w 104"/>
                <a:gd name="T21" fmla="*/ 0 h 163"/>
                <a:gd name="T22" fmla="*/ 0 w 104"/>
                <a:gd name="T23" fmla="*/ 0 h 163"/>
                <a:gd name="T24" fmla="*/ 0 w 104"/>
                <a:gd name="T25" fmla="*/ 0 h 163"/>
                <a:gd name="T26" fmla="*/ 0 w 104"/>
                <a:gd name="T27" fmla="*/ 0 h 163"/>
                <a:gd name="T28" fmla="*/ 0 w 104"/>
                <a:gd name="T29" fmla="*/ 0 h 163"/>
                <a:gd name="T30" fmla="*/ 0 w 104"/>
                <a:gd name="T31" fmla="*/ 0 h 163"/>
                <a:gd name="T32" fmla="*/ 0 w 104"/>
                <a:gd name="T33" fmla="*/ 0 h 163"/>
                <a:gd name="T34" fmla="*/ 0 w 104"/>
                <a:gd name="T35" fmla="*/ 0 h 163"/>
                <a:gd name="T36" fmla="*/ 0 w 104"/>
                <a:gd name="T37" fmla="*/ 0 h 163"/>
                <a:gd name="T38" fmla="*/ 0 w 104"/>
                <a:gd name="T39" fmla="*/ 0 h 163"/>
                <a:gd name="T40" fmla="*/ 0 w 104"/>
                <a:gd name="T41" fmla="*/ 0 h 163"/>
                <a:gd name="T42" fmla="*/ 0 w 104"/>
                <a:gd name="T43" fmla="*/ 0 h 163"/>
                <a:gd name="T44" fmla="*/ 0 w 104"/>
                <a:gd name="T45" fmla="*/ 0 h 163"/>
                <a:gd name="T46" fmla="*/ 0 w 104"/>
                <a:gd name="T47" fmla="*/ 0 h 1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4" h="163">
                  <a:moveTo>
                    <a:pt x="58" y="24"/>
                  </a:moveTo>
                  <a:lnTo>
                    <a:pt x="58" y="24"/>
                  </a:lnTo>
                  <a:cubicBezTo>
                    <a:pt x="48" y="24"/>
                    <a:pt x="33" y="31"/>
                    <a:pt x="26" y="35"/>
                  </a:cubicBezTo>
                  <a:lnTo>
                    <a:pt x="26" y="95"/>
                  </a:lnTo>
                  <a:cubicBezTo>
                    <a:pt x="37" y="98"/>
                    <a:pt x="45" y="99"/>
                    <a:pt x="54" y="99"/>
                  </a:cubicBezTo>
                  <a:cubicBezTo>
                    <a:pt x="71" y="99"/>
                    <a:pt x="77" y="90"/>
                    <a:pt x="77" y="60"/>
                  </a:cubicBezTo>
                  <a:cubicBezTo>
                    <a:pt x="77" y="29"/>
                    <a:pt x="71" y="24"/>
                    <a:pt x="58" y="24"/>
                  </a:cubicBezTo>
                  <a:close/>
                  <a:moveTo>
                    <a:pt x="56" y="121"/>
                  </a:moveTo>
                  <a:lnTo>
                    <a:pt x="56" y="121"/>
                  </a:lnTo>
                  <a:cubicBezTo>
                    <a:pt x="48" y="121"/>
                    <a:pt x="37" y="120"/>
                    <a:pt x="26" y="116"/>
                  </a:cubicBezTo>
                  <a:lnTo>
                    <a:pt x="26" y="159"/>
                  </a:lnTo>
                  <a:cubicBezTo>
                    <a:pt x="26" y="161"/>
                    <a:pt x="25" y="163"/>
                    <a:pt x="21" y="163"/>
                  </a:cubicBezTo>
                  <a:lnTo>
                    <a:pt x="4" y="163"/>
                  </a:lnTo>
                  <a:cubicBezTo>
                    <a:pt x="0" y="163"/>
                    <a:pt x="0" y="162"/>
                    <a:pt x="0" y="159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4"/>
                  </a:lnTo>
                  <a:cubicBezTo>
                    <a:pt x="35" y="8"/>
                    <a:pt x="50" y="0"/>
                    <a:pt x="64" y="0"/>
                  </a:cubicBezTo>
                  <a:cubicBezTo>
                    <a:pt x="96" y="0"/>
                    <a:pt x="104" y="24"/>
                    <a:pt x="104" y="60"/>
                  </a:cubicBezTo>
                  <a:cubicBezTo>
                    <a:pt x="104" y="99"/>
                    <a:pt x="94" y="121"/>
                    <a:pt x="56" y="121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Freeform 77"/>
            <p:cNvSpPr>
              <a:spLocks noEditPoints="1"/>
            </p:cNvSpPr>
            <p:nvPr userDrawn="1"/>
          </p:nvSpPr>
          <p:spPr bwMode="gray">
            <a:xfrm>
              <a:off x="2846" y="764"/>
              <a:ext cx="30" cy="36"/>
            </a:xfrm>
            <a:custGeom>
              <a:avLst/>
              <a:gdLst>
                <a:gd name="T0" fmla="*/ 0 w 103"/>
                <a:gd name="T1" fmla="*/ 0 h 122"/>
                <a:gd name="T2" fmla="*/ 0 w 103"/>
                <a:gd name="T3" fmla="*/ 0 h 122"/>
                <a:gd name="T4" fmla="*/ 0 w 103"/>
                <a:gd name="T5" fmla="*/ 0 h 122"/>
                <a:gd name="T6" fmla="*/ 0 w 103"/>
                <a:gd name="T7" fmla="*/ 0 h 122"/>
                <a:gd name="T8" fmla="*/ 0 w 103"/>
                <a:gd name="T9" fmla="*/ 0 h 122"/>
                <a:gd name="T10" fmla="*/ 0 w 103"/>
                <a:gd name="T11" fmla="*/ 0 h 122"/>
                <a:gd name="T12" fmla="*/ 0 w 103"/>
                <a:gd name="T13" fmla="*/ 0 h 122"/>
                <a:gd name="T14" fmla="*/ 0 w 103"/>
                <a:gd name="T15" fmla="*/ 0 h 122"/>
                <a:gd name="T16" fmla="*/ 0 w 103"/>
                <a:gd name="T17" fmla="*/ 0 h 122"/>
                <a:gd name="T18" fmla="*/ 0 w 103"/>
                <a:gd name="T19" fmla="*/ 0 h 122"/>
                <a:gd name="T20" fmla="*/ 0 w 103"/>
                <a:gd name="T21" fmla="*/ 0 h 122"/>
                <a:gd name="T22" fmla="*/ 0 w 103"/>
                <a:gd name="T23" fmla="*/ 0 h 122"/>
                <a:gd name="T24" fmla="*/ 0 w 103"/>
                <a:gd name="T25" fmla="*/ 0 h 122"/>
                <a:gd name="T26" fmla="*/ 0 w 103"/>
                <a:gd name="T27" fmla="*/ 0 h 122"/>
                <a:gd name="T28" fmla="*/ 0 w 103"/>
                <a:gd name="T29" fmla="*/ 0 h 122"/>
                <a:gd name="T30" fmla="*/ 0 w 103"/>
                <a:gd name="T31" fmla="*/ 0 h 122"/>
                <a:gd name="T32" fmla="*/ 0 w 103"/>
                <a:gd name="T33" fmla="*/ 0 h 122"/>
                <a:gd name="T34" fmla="*/ 0 w 103"/>
                <a:gd name="T35" fmla="*/ 0 h 1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3" h="122">
                  <a:moveTo>
                    <a:pt x="27" y="51"/>
                  </a:moveTo>
                  <a:lnTo>
                    <a:pt x="27" y="51"/>
                  </a:lnTo>
                  <a:lnTo>
                    <a:pt x="75" y="51"/>
                  </a:lnTo>
                  <a:cubicBezTo>
                    <a:pt x="75" y="36"/>
                    <a:pt x="71" y="22"/>
                    <a:pt x="51" y="22"/>
                  </a:cubicBezTo>
                  <a:cubicBezTo>
                    <a:pt x="33" y="22"/>
                    <a:pt x="29" y="33"/>
                    <a:pt x="27" y="51"/>
                  </a:cubicBezTo>
                  <a:close/>
                  <a:moveTo>
                    <a:pt x="27" y="69"/>
                  </a:moveTo>
                  <a:lnTo>
                    <a:pt x="27" y="69"/>
                  </a:lnTo>
                  <a:cubicBezTo>
                    <a:pt x="28" y="93"/>
                    <a:pt x="37" y="100"/>
                    <a:pt x="56" y="100"/>
                  </a:cubicBezTo>
                  <a:cubicBezTo>
                    <a:pt x="65" y="100"/>
                    <a:pt x="78" y="98"/>
                    <a:pt x="87" y="97"/>
                  </a:cubicBezTo>
                  <a:cubicBezTo>
                    <a:pt x="92" y="97"/>
                    <a:pt x="93" y="97"/>
                    <a:pt x="94" y="101"/>
                  </a:cubicBezTo>
                  <a:lnTo>
                    <a:pt x="95" y="109"/>
                  </a:lnTo>
                  <a:cubicBezTo>
                    <a:pt x="96" y="113"/>
                    <a:pt x="96" y="115"/>
                    <a:pt x="91" y="116"/>
                  </a:cubicBezTo>
                  <a:cubicBezTo>
                    <a:pt x="82" y="120"/>
                    <a:pt x="64" y="122"/>
                    <a:pt x="53" y="122"/>
                  </a:cubicBezTo>
                  <a:cubicBezTo>
                    <a:pt x="7" y="122"/>
                    <a:pt x="0" y="93"/>
                    <a:pt x="0" y="62"/>
                  </a:cubicBezTo>
                  <a:cubicBezTo>
                    <a:pt x="0" y="39"/>
                    <a:pt x="4" y="0"/>
                    <a:pt x="51" y="0"/>
                  </a:cubicBezTo>
                  <a:cubicBezTo>
                    <a:pt x="94" y="0"/>
                    <a:pt x="102" y="28"/>
                    <a:pt x="103" y="54"/>
                  </a:cubicBezTo>
                  <a:cubicBezTo>
                    <a:pt x="103" y="63"/>
                    <a:pt x="100" y="69"/>
                    <a:pt x="91" y="69"/>
                  </a:cubicBezTo>
                  <a:lnTo>
                    <a:pt x="27" y="69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" name="Freeform 78"/>
            <p:cNvSpPr>
              <a:spLocks noEditPoints="1"/>
            </p:cNvSpPr>
            <p:nvPr userDrawn="1"/>
          </p:nvSpPr>
          <p:spPr bwMode="gray">
            <a:xfrm>
              <a:off x="2879" y="764"/>
              <a:ext cx="35" cy="36"/>
            </a:xfrm>
            <a:custGeom>
              <a:avLst/>
              <a:gdLst>
                <a:gd name="T0" fmla="*/ 0 w 115"/>
                <a:gd name="T1" fmla="*/ 0 h 122"/>
                <a:gd name="T2" fmla="*/ 0 w 115"/>
                <a:gd name="T3" fmla="*/ 0 h 122"/>
                <a:gd name="T4" fmla="*/ 0 w 115"/>
                <a:gd name="T5" fmla="*/ 0 h 122"/>
                <a:gd name="T6" fmla="*/ 0 w 115"/>
                <a:gd name="T7" fmla="*/ 0 h 122"/>
                <a:gd name="T8" fmla="*/ 0 w 115"/>
                <a:gd name="T9" fmla="*/ 0 h 122"/>
                <a:gd name="T10" fmla="*/ 0 w 115"/>
                <a:gd name="T11" fmla="*/ 0 h 122"/>
                <a:gd name="T12" fmla="*/ 0 w 115"/>
                <a:gd name="T13" fmla="*/ 0 h 122"/>
                <a:gd name="T14" fmla="*/ 0 w 115"/>
                <a:gd name="T15" fmla="*/ 0 h 122"/>
                <a:gd name="T16" fmla="*/ 0 w 115"/>
                <a:gd name="T17" fmla="*/ 0 h 122"/>
                <a:gd name="T18" fmla="*/ 0 w 115"/>
                <a:gd name="T19" fmla="*/ 0 h 122"/>
                <a:gd name="T20" fmla="*/ 0 w 115"/>
                <a:gd name="T21" fmla="*/ 0 h 122"/>
                <a:gd name="T22" fmla="*/ 0 w 115"/>
                <a:gd name="T23" fmla="*/ 0 h 122"/>
                <a:gd name="T24" fmla="*/ 0 w 115"/>
                <a:gd name="T25" fmla="*/ 0 h 122"/>
                <a:gd name="T26" fmla="*/ 0 w 115"/>
                <a:gd name="T27" fmla="*/ 0 h 122"/>
                <a:gd name="T28" fmla="*/ 0 w 115"/>
                <a:gd name="T29" fmla="*/ 0 h 122"/>
                <a:gd name="T30" fmla="*/ 0 w 115"/>
                <a:gd name="T31" fmla="*/ 0 h 122"/>
                <a:gd name="T32" fmla="*/ 0 w 115"/>
                <a:gd name="T33" fmla="*/ 0 h 122"/>
                <a:gd name="T34" fmla="*/ 0 w 115"/>
                <a:gd name="T35" fmla="*/ 0 h 122"/>
                <a:gd name="T36" fmla="*/ 0 w 115"/>
                <a:gd name="T37" fmla="*/ 0 h 122"/>
                <a:gd name="T38" fmla="*/ 0 w 115"/>
                <a:gd name="T39" fmla="*/ 0 h 122"/>
                <a:gd name="T40" fmla="*/ 0 w 115"/>
                <a:gd name="T41" fmla="*/ 0 h 122"/>
                <a:gd name="T42" fmla="*/ 0 w 115"/>
                <a:gd name="T43" fmla="*/ 0 h 122"/>
                <a:gd name="T44" fmla="*/ 0 w 115"/>
                <a:gd name="T45" fmla="*/ 0 h 122"/>
                <a:gd name="T46" fmla="*/ 0 w 115"/>
                <a:gd name="T47" fmla="*/ 0 h 122"/>
                <a:gd name="T48" fmla="*/ 0 w 115"/>
                <a:gd name="T49" fmla="*/ 0 h 122"/>
                <a:gd name="T50" fmla="*/ 0 w 115"/>
                <a:gd name="T51" fmla="*/ 0 h 122"/>
                <a:gd name="T52" fmla="*/ 0 w 115"/>
                <a:gd name="T53" fmla="*/ 0 h 122"/>
                <a:gd name="T54" fmla="*/ 0 w 115"/>
                <a:gd name="T55" fmla="*/ 0 h 122"/>
                <a:gd name="T56" fmla="*/ 0 w 115"/>
                <a:gd name="T57" fmla="*/ 0 h 1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5" h="122">
                  <a:moveTo>
                    <a:pt x="76" y="67"/>
                  </a:moveTo>
                  <a:lnTo>
                    <a:pt x="76" y="67"/>
                  </a:lnTo>
                  <a:lnTo>
                    <a:pt x="46" y="67"/>
                  </a:lnTo>
                  <a:cubicBezTo>
                    <a:pt x="34" y="67"/>
                    <a:pt x="27" y="71"/>
                    <a:pt x="27" y="87"/>
                  </a:cubicBezTo>
                  <a:cubicBezTo>
                    <a:pt x="27" y="97"/>
                    <a:pt x="30" y="101"/>
                    <a:pt x="41" y="101"/>
                  </a:cubicBezTo>
                  <a:cubicBezTo>
                    <a:pt x="52" y="101"/>
                    <a:pt x="66" y="95"/>
                    <a:pt x="76" y="90"/>
                  </a:cubicBezTo>
                  <a:lnTo>
                    <a:pt x="76" y="67"/>
                  </a:lnTo>
                  <a:close/>
                  <a:moveTo>
                    <a:pt x="77" y="107"/>
                  </a:moveTo>
                  <a:lnTo>
                    <a:pt x="77" y="107"/>
                  </a:lnTo>
                  <a:cubicBezTo>
                    <a:pt x="65" y="116"/>
                    <a:pt x="49" y="122"/>
                    <a:pt x="33" y="122"/>
                  </a:cubicBezTo>
                  <a:cubicBezTo>
                    <a:pt x="7" y="122"/>
                    <a:pt x="0" y="108"/>
                    <a:pt x="0" y="88"/>
                  </a:cubicBezTo>
                  <a:cubicBezTo>
                    <a:pt x="0" y="60"/>
                    <a:pt x="15" y="48"/>
                    <a:pt x="45" y="48"/>
                  </a:cubicBezTo>
                  <a:lnTo>
                    <a:pt x="76" y="48"/>
                  </a:lnTo>
                  <a:lnTo>
                    <a:pt x="76" y="42"/>
                  </a:lnTo>
                  <a:cubicBezTo>
                    <a:pt x="76" y="27"/>
                    <a:pt x="70" y="22"/>
                    <a:pt x="51" y="22"/>
                  </a:cubicBezTo>
                  <a:cubicBezTo>
                    <a:pt x="43" y="22"/>
                    <a:pt x="28" y="24"/>
                    <a:pt x="18" y="25"/>
                  </a:cubicBezTo>
                  <a:cubicBezTo>
                    <a:pt x="13" y="25"/>
                    <a:pt x="12" y="25"/>
                    <a:pt x="11" y="22"/>
                  </a:cubicBezTo>
                  <a:lnTo>
                    <a:pt x="9" y="13"/>
                  </a:lnTo>
                  <a:cubicBezTo>
                    <a:pt x="9" y="10"/>
                    <a:pt x="10" y="8"/>
                    <a:pt x="15" y="6"/>
                  </a:cubicBezTo>
                  <a:cubicBezTo>
                    <a:pt x="25" y="2"/>
                    <a:pt x="44" y="0"/>
                    <a:pt x="55" y="0"/>
                  </a:cubicBezTo>
                  <a:cubicBezTo>
                    <a:pt x="97" y="0"/>
                    <a:pt x="102" y="17"/>
                    <a:pt x="102" y="44"/>
                  </a:cubicBezTo>
                  <a:lnTo>
                    <a:pt x="102" y="91"/>
                  </a:lnTo>
                  <a:cubicBezTo>
                    <a:pt x="102" y="100"/>
                    <a:pt x="103" y="101"/>
                    <a:pt x="111" y="102"/>
                  </a:cubicBezTo>
                  <a:cubicBezTo>
                    <a:pt x="114" y="102"/>
                    <a:pt x="115" y="103"/>
                    <a:pt x="115" y="105"/>
                  </a:cubicBezTo>
                  <a:lnTo>
                    <a:pt x="115" y="115"/>
                  </a:lnTo>
                  <a:cubicBezTo>
                    <a:pt x="115" y="118"/>
                    <a:pt x="113" y="120"/>
                    <a:pt x="109" y="120"/>
                  </a:cubicBezTo>
                  <a:cubicBezTo>
                    <a:pt x="106" y="121"/>
                    <a:pt x="102" y="121"/>
                    <a:pt x="98" y="121"/>
                  </a:cubicBezTo>
                  <a:cubicBezTo>
                    <a:pt x="87" y="121"/>
                    <a:pt x="80" y="118"/>
                    <a:pt x="77" y="10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" name="Freeform 79"/>
            <p:cNvSpPr>
              <a:spLocks/>
            </p:cNvSpPr>
            <p:nvPr userDrawn="1"/>
          </p:nvSpPr>
          <p:spPr bwMode="gray">
            <a:xfrm>
              <a:off x="2915" y="764"/>
              <a:ext cx="30" cy="35"/>
            </a:xfrm>
            <a:custGeom>
              <a:avLst/>
              <a:gdLst>
                <a:gd name="T0" fmla="*/ 0 w 102"/>
                <a:gd name="T1" fmla="*/ 0 h 119"/>
                <a:gd name="T2" fmla="*/ 0 w 102"/>
                <a:gd name="T3" fmla="*/ 0 h 119"/>
                <a:gd name="T4" fmla="*/ 0 w 102"/>
                <a:gd name="T5" fmla="*/ 0 h 119"/>
                <a:gd name="T6" fmla="*/ 0 w 102"/>
                <a:gd name="T7" fmla="*/ 0 h 119"/>
                <a:gd name="T8" fmla="*/ 0 w 102"/>
                <a:gd name="T9" fmla="*/ 0 h 119"/>
                <a:gd name="T10" fmla="*/ 0 w 102"/>
                <a:gd name="T11" fmla="*/ 0 h 119"/>
                <a:gd name="T12" fmla="*/ 0 w 102"/>
                <a:gd name="T13" fmla="*/ 0 h 119"/>
                <a:gd name="T14" fmla="*/ 0 w 102"/>
                <a:gd name="T15" fmla="*/ 0 h 119"/>
                <a:gd name="T16" fmla="*/ 0 w 102"/>
                <a:gd name="T17" fmla="*/ 0 h 119"/>
                <a:gd name="T18" fmla="*/ 0 w 102"/>
                <a:gd name="T19" fmla="*/ 0 h 119"/>
                <a:gd name="T20" fmla="*/ 0 w 102"/>
                <a:gd name="T21" fmla="*/ 0 h 119"/>
                <a:gd name="T22" fmla="*/ 0 w 102"/>
                <a:gd name="T23" fmla="*/ 0 h 119"/>
                <a:gd name="T24" fmla="*/ 0 w 102"/>
                <a:gd name="T25" fmla="*/ 0 h 119"/>
                <a:gd name="T26" fmla="*/ 0 w 102"/>
                <a:gd name="T27" fmla="*/ 0 h 119"/>
                <a:gd name="T28" fmla="*/ 0 w 102"/>
                <a:gd name="T29" fmla="*/ 0 h 119"/>
                <a:gd name="T30" fmla="*/ 0 w 102"/>
                <a:gd name="T31" fmla="*/ 0 h 119"/>
                <a:gd name="T32" fmla="*/ 0 w 102"/>
                <a:gd name="T33" fmla="*/ 0 h 119"/>
                <a:gd name="T34" fmla="*/ 0 w 102"/>
                <a:gd name="T35" fmla="*/ 0 h 119"/>
                <a:gd name="T36" fmla="*/ 0 w 102"/>
                <a:gd name="T37" fmla="*/ 0 h 119"/>
                <a:gd name="T38" fmla="*/ 0 w 102"/>
                <a:gd name="T39" fmla="*/ 0 h 119"/>
                <a:gd name="T40" fmla="*/ 0 w 102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19">
                  <a:moveTo>
                    <a:pt x="98" y="119"/>
                  </a:moveTo>
                  <a:lnTo>
                    <a:pt x="98" y="119"/>
                  </a:lnTo>
                  <a:lnTo>
                    <a:pt x="80" y="119"/>
                  </a:lnTo>
                  <a:cubicBezTo>
                    <a:pt x="77" y="119"/>
                    <a:pt x="76" y="118"/>
                    <a:pt x="76" y="115"/>
                  </a:cubicBezTo>
                  <a:lnTo>
                    <a:pt x="76" y="47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2" y="31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19"/>
                    <a:pt x="21" y="119"/>
                  </a:cubicBezTo>
                  <a:lnTo>
                    <a:pt x="4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3"/>
                    <a:pt x="26" y="6"/>
                  </a:cubicBezTo>
                  <a:lnTo>
                    <a:pt x="26" y="14"/>
                  </a:lnTo>
                  <a:cubicBezTo>
                    <a:pt x="26" y="14"/>
                    <a:pt x="26" y="14"/>
                    <a:pt x="27" y="14"/>
                  </a:cubicBezTo>
                  <a:cubicBezTo>
                    <a:pt x="36" y="8"/>
                    <a:pt x="52" y="0"/>
                    <a:pt x="67" y="0"/>
                  </a:cubicBezTo>
                  <a:cubicBezTo>
                    <a:pt x="99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1" y="119"/>
                    <a:pt x="98" y="119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7" name="Freeform 80"/>
            <p:cNvSpPr>
              <a:spLocks/>
            </p:cNvSpPr>
            <p:nvPr userDrawn="1"/>
          </p:nvSpPr>
          <p:spPr bwMode="gray">
            <a:xfrm>
              <a:off x="2686" y="826"/>
              <a:ext cx="31" cy="47"/>
            </a:xfrm>
            <a:custGeom>
              <a:avLst/>
              <a:gdLst>
                <a:gd name="T0" fmla="*/ 0 w 114"/>
                <a:gd name="T1" fmla="*/ 0 h 163"/>
                <a:gd name="T2" fmla="*/ 0 w 114"/>
                <a:gd name="T3" fmla="*/ 0 h 163"/>
                <a:gd name="T4" fmla="*/ 0 w 114"/>
                <a:gd name="T5" fmla="*/ 0 h 163"/>
                <a:gd name="T6" fmla="*/ 0 w 114"/>
                <a:gd name="T7" fmla="*/ 0 h 163"/>
                <a:gd name="T8" fmla="*/ 0 w 114"/>
                <a:gd name="T9" fmla="*/ 0 h 163"/>
                <a:gd name="T10" fmla="*/ 0 w 114"/>
                <a:gd name="T11" fmla="*/ 0 h 163"/>
                <a:gd name="T12" fmla="*/ 0 w 114"/>
                <a:gd name="T13" fmla="*/ 0 h 163"/>
                <a:gd name="T14" fmla="*/ 0 w 114"/>
                <a:gd name="T15" fmla="*/ 0 h 163"/>
                <a:gd name="T16" fmla="*/ 0 w 114"/>
                <a:gd name="T17" fmla="*/ 0 h 163"/>
                <a:gd name="T18" fmla="*/ 0 w 114"/>
                <a:gd name="T19" fmla="*/ 0 h 163"/>
                <a:gd name="T20" fmla="*/ 0 w 114"/>
                <a:gd name="T21" fmla="*/ 0 h 163"/>
                <a:gd name="T22" fmla="*/ 0 w 114"/>
                <a:gd name="T23" fmla="*/ 0 h 163"/>
                <a:gd name="T24" fmla="*/ 0 w 114"/>
                <a:gd name="T25" fmla="*/ 0 h 163"/>
                <a:gd name="T26" fmla="*/ 0 w 114"/>
                <a:gd name="T27" fmla="*/ 0 h 163"/>
                <a:gd name="T28" fmla="*/ 0 w 114"/>
                <a:gd name="T29" fmla="*/ 0 h 163"/>
                <a:gd name="T30" fmla="*/ 0 w 114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4" h="163">
                  <a:moveTo>
                    <a:pt x="65" y="0"/>
                  </a:moveTo>
                  <a:lnTo>
                    <a:pt x="65" y="0"/>
                  </a:lnTo>
                  <a:cubicBezTo>
                    <a:pt x="76" y="0"/>
                    <a:pt x="96" y="1"/>
                    <a:pt x="108" y="7"/>
                  </a:cubicBezTo>
                  <a:cubicBezTo>
                    <a:pt x="112" y="8"/>
                    <a:pt x="114" y="10"/>
                    <a:pt x="113" y="14"/>
                  </a:cubicBezTo>
                  <a:lnTo>
                    <a:pt x="111" y="24"/>
                  </a:lnTo>
                  <a:cubicBezTo>
                    <a:pt x="110" y="27"/>
                    <a:pt x="109" y="28"/>
                    <a:pt x="105" y="27"/>
                  </a:cubicBezTo>
                  <a:cubicBezTo>
                    <a:pt x="93" y="26"/>
                    <a:pt x="78" y="24"/>
                    <a:pt x="66" y="24"/>
                  </a:cubicBezTo>
                  <a:cubicBezTo>
                    <a:pt x="33" y="24"/>
                    <a:pt x="29" y="51"/>
                    <a:pt x="29" y="82"/>
                  </a:cubicBezTo>
                  <a:cubicBezTo>
                    <a:pt x="29" y="113"/>
                    <a:pt x="35" y="138"/>
                    <a:pt x="66" y="138"/>
                  </a:cubicBezTo>
                  <a:cubicBezTo>
                    <a:pt x="80" y="138"/>
                    <a:pt x="92" y="137"/>
                    <a:pt x="105" y="135"/>
                  </a:cubicBezTo>
                  <a:cubicBezTo>
                    <a:pt x="109" y="134"/>
                    <a:pt x="110" y="136"/>
                    <a:pt x="111" y="139"/>
                  </a:cubicBezTo>
                  <a:lnTo>
                    <a:pt x="113" y="148"/>
                  </a:lnTo>
                  <a:cubicBezTo>
                    <a:pt x="114" y="152"/>
                    <a:pt x="113" y="154"/>
                    <a:pt x="109" y="156"/>
                  </a:cubicBezTo>
                  <a:cubicBezTo>
                    <a:pt x="97" y="161"/>
                    <a:pt x="76" y="163"/>
                    <a:pt x="65" y="163"/>
                  </a:cubicBezTo>
                  <a:cubicBezTo>
                    <a:pt x="11" y="163"/>
                    <a:pt x="0" y="123"/>
                    <a:pt x="0" y="82"/>
                  </a:cubicBezTo>
                  <a:cubicBezTo>
                    <a:pt x="0" y="41"/>
                    <a:pt x="10" y="0"/>
                    <a:pt x="65" y="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8" name="Freeform 81"/>
            <p:cNvSpPr>
              <a:spLocks noEditPoints="1"/>
            </p:cNvSpPr>
            <p:nvPr userDrawn="1"/>
          </p:nvSpPr>
          <p:spPr bwMode="gray">
            <a:xfrm>
              <a:off x="2720" y="838"/>
              <a:ext cx="30" cy="36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Freeform 82"/>
            <p:cNvSpPr>
              <a:spLocks/>
            </p:cNvSpPr>
            <p:nvPr userDrawn="1"/>
          </p:nvSpPr>
          <p:spPr bwMode="gray">
            <a:xfrm>
              <a:off x="2755" y="838"/>
              <a:ext cx="50" cy="36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0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0" name="Freeform 83"/>
            <p:cNvSpPr>
              <a:spLocks/>
            </p:cNvSpPr>
            <p:nvPr userDrawn="1"/>
          </p:nvSpPr>
          <p:spPr bwMode="gray">
            <a:xfrm>
              <a:off x="2809" y="838"/>
              <a:ext cx="49" cy="36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1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lnTo>
                    <a:pt x="27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1" name="Freeform 84"/>
            <p:cNvSpPr>
              <a:spLocks noEditPoints="1"/>
            </p:cNvSpPr>
            <p:nvPr userDrawn="1"/>
          </p:nvSpPr>
          <p:spPr bwMode="gray">
            <a:xfrm>
              <a:off x="2865" y="826"/>
              <a:ext cx="8" cy="47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6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6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2" name="Freeform 85"/>
            <p:cNvSpPr>
              <a:spLocks/>
            </p:cNvSpPr>
            <p:nvPr userDrawn="1"/>
          </p:nvSpPr>
          <p:spPr bwMode="gray">
            <a:xfrm>
              <a:off x="2878" y="838"/>
              <a:ext cx="27" cy="36"/>
            </a:xfrm>
            <a:custGeom>
              <a:avLst/>
              <a:gdLst>
                <a:gd name="T0" fmla="*/ 0 w 91"/>
                <a:gd name="T1" fmla="*/ 0 h 122"/>
                <a:gd name="T2" fmla="*/ 0 w 91"/>
                <a:gd name="T3" fmla="*/ 0 h 122"/>
                <a:gd name="T4" fmla="*/ 0 w 91"/>
                <a:gd name="T5" fmla="*/ 0 h 122"/>
                <a:gd name="T6" fmla="*/ 0 w 91"/>
                <a:gd name="T7" fmla="*/ 0 h 122"/>
                <a:gd name="T8" fmla="*/ 0 w 91"/>
                <a:gd name="T9" fmla="*/ 0 h 122"/>
                <a:gd name="T10" fmla="*/ 0 w 91"/>
                <a:gd name="T11" fmla="*/ 0 h 122"/>
                <a:gd name="T12" fmla="*/ 0 w 91"/>
                <a:gd name="T13" fmla="*/ 0 h 122"/>
                <a:gd name="T14" fmla="*/ 0 w 91"/>
                <a:gd name="T15" fmla="*/ 0 h 122"/>
                <a:gd name="T16" fmla="*/ 0 w 91"/>
                <a:gd name="T17" fmla="*/ 0 h 122"/>
                <a:gd name="T18" fmla="*/ 0 w 91"/>
                <a:gd name="T19" fmla="*/ 0 h 122"/>
                <a:gd name="T20" fmla="*/ 0 w 91"/>
                <a:gd name="T21" fmla="*/ 0 h 122"/>
                <a:gd name="T22" fmla="*/ 0 w 91"/>
                <a:gd name="T23" fmla="*/ 0 h 122"/>
                <a:gd name="T24" fmla="*/ 0 w 91"/>
                <a:gd name="T25" fmla="*/ 0 h 122"/>
                <a:gd name="T26" fmla="*/ 0 w 91"/>
                <a:gd name="T27" fmla="*/ 0 h 122"/>
                <a:gd name="T28" fmla="*/ 0 w 91"/>
                <a:gd name="T29" fmla="*/ 0 h 122"/>
                <a:gd name="T30" fmla="*/ 0 w 91"/>
                <a:gd name="T31" fmla="*/ 0 h 122"/>
                <a:gd name="T32" fmla="*/ 0 w 91"/>
                <a:gd name="T33" fmla="*/ 0 h 122"/>
                <a:gd name="T34" fmla="*/ 0 w 91"/>
                <a:gd name="T35" fmla="*/ 0 h 122"/>
                <a:gd name="T36" fmla="*/ 0 w 91"/>
                <a:gd name="T37" fmla="*/ 0 h 122"/>
                <a:gd name="T38" fmla="*/ 0 w 91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1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4" y="120"/>
                    <a:pt x="5" y="116"/>
                  </a:cubicBezTo>
                  <a:cubicBezTo>
                    <a:pt x="1" y="114"/>
                    <a:pt x="0" y="112"/>
                    <a:pt x="0" y="108"/>
                  </a:cubicBezTo>
                  <a:lnTo>
                    <a:pt x="2" y="100"/>
                  </a:lnTo>
                  <a:cubicBezTo>
                    <a:pt x="3" y="97"/>
                    <a:pt x="4" y="96"/>
                    <a:pt x="8" y="97"/>
                  </a:cubicBezTo>
                  <a:cubicBezTo>
                    <a:pt x="19" y="99"/>
                    <a:pt x="34" y="100"/>
                    <a:pt x="42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1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2" y="1"/>
                    <a:pt x="82" y="5"/>
                  </a:cubicBezTo>
                  <a:cubicBezTo>
                    <a:pt x="86" y="7"/>
                    <a:pt x="88" y="8"/>
                    <a:pt x="87" y="12"/>
                  </a:cubicBezTo>
                  <a:lnTo>
                    <a:pt x="85" y="21"/>
                  </a:lnTo>
                  <a:cubicBezTo>
                    <a:pt x="85" y="24"/>
                    <a:pt x="83" y="25"/>
                    <a:pt x="79" y="24"/>
                  </a:cubicBezTo>
                  <a:cubicBezTo>
                    <a:pt x="68" y="23"/>
                    <a:pt x="55" y="21"/>
                    <a:pt x="46" y="21"/>
                  </a:cubicBezTo>
                  <a:cubicBezTo>
                    <a:pt x="31" y="21"/>
                    <a:pt x="27" y="26"/>
                    <a:pt x="27" y="35"/>
                  </a:cubicBezTo>
                  <a:cubicBezTo>
                    <a:pt x="27" y="44"/>
                    <a:pt x="33" y="45"/>
                    <a:pt x="48" y="48"/>
                  </a:cubicBezTo>
                  <a:cubicBezTo>
                    <a:pt x="70" y="51"/>
                    <a:pt x="91" y="56"/>
                    <a:pt x="91" y="84"/>
                  </a:cubicBezTo>
                  <a:cubicBezTo>
                    <a:pt x="91" y="112"/>
                    <a:pt x="67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3" name="Freeform 86"/>
            <p:cNvSpPr>
              <a:spLocks/>
            </p:cNvSpPr>
            <p:nvPr userDrawn="1"/>
          </p:nvSpPr>
          <p:spPr bwMode="gray">
            <a:xfrm>
              <a:off x="2907" y="838"/>
              <a:ext cx="28" cy="36"/>
            </a:xfrm>
            <a:custGeom>
              <a:avLst/>
              <a:gdLst>
                <a:gd name="T0" fmla="*/ 0 w 92"/>
                <a:gd name="T1" fmla="*/ 0 h 122"/>
                <a:gd name="T2" fmla="*/ 0 w 92"/>
                <a:gd name="T3" fmla="*/ 0 h 122"/>
                <a:gd name="T4" fmla="*/ 0 w 92"/>
                <a:gd name="T5" fmla="*/ 0 h 122"/>
                <a:gd name="T6" fmla="*/ 0 w 92"/>
                <a:gd name="T7" fmla="*/ 0 h 122"/>
                <a:gd name="T8" fmla="*/ 0 w 92"/>
                <a:gd name="T9" fmla="*/ 0 h 122"/>
                <a:gd name="T10" fmla="*/ 0 w 92"/>
                <a:gd name="T11" fmla="*/ 0 h 122"/>
                <a:gd name="T12" fmla="*/ 0 w 92"/>
                <a:gd name="T13" fmla="*/ 0 h 122"/>
                <a:gd name="T14" fmla="*/ 0 w 92"/>
                <a:gd name="T15" fmla="*/ 0 h 122"/>
                <a:gd name="T16" fmla="*/ 0 w 92"/>
                <a:gd name="T17" fmla="*/ 0 h 122"/>
                <a:gd name="T18" fmla="*/ 0 w 92"/>
                <a:gd name="T19" fmla="*/ 0 h 122"/>
                <a:gd name="T20" fmla="*/ 0 w 92"/>
                <a:gd name="T21" fmla="*/ 0 h 122"/>
                <a:gd name="T22" fmla="*/ 0 w 92"/>
                <a:gd name="T23" fmla="*/ 0 h 122"/>
                <a:gd name="T24" fmla="*/ 0 w 92"/>
                <a:gd name="T25" fmla="*/ 0 h 122"/>
                <a:gd name="T26" fmla="*/ 0 w 92"/>
                <a:gd name="T27" fmla="*/ 0 h 122"/>
                <a:gd name="T28" fmla="*/ 0 w 92"/>
                <a:gd name="T29" fmla="*/ 0 h 122"/>
                <a:gd name="T30" fmla="*/ 0 w 92"/>
                <a:gd name="T31" fmla="*/ 0 h 122"/>
                <a:gd name="T32" fmla="*/ 0 w 92"/>
                <a:gd name="T33" fmla="*/ 0 h 122"/>
                <a:gd name="T34" fmla="*/ 0 w 92"/>
                <a:gd name="T35" fmla="*/ 0 h 122"/>
                <a:gd name="T36" fmla="*/ 0 w 92"/>
                <a:gd name="T37" fmla="*/ 0 h 122"/>
                <a:gd name="T38" fmla="*/ 0 w 92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2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5" y="120"/>
                    <a:pt x="6" y="116"/>
                  </a:cubicBezTo>
                  <a:cubicBezTo>
                    <a:pt x="1" y="114"/>
                    <a:pt x="0" y="112"/>
                    <a:pt x="1" y="108"/>
                  </a:cubicBezTo>
                  <a:lnTo>
                    <a:pt x="3" y="100"/>
                  </a:lnTo>
                  <a:cubicBezTo>
                    <a:pt x="3" y="97"/>
                    <a:pt x="5" y="96"/>
                    <a:pt x="9" y="97"/>
                  </a:cubicBezTo>
                  <a:cubicBezTo>
                    <a:pt x="19" y="99"/>
                    <a:pt x="35" y="100"/>
                    <a:pt x="43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2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3" y="1"/>
                    <a:pt x="83" y="5"/>
                  </a:cubicBezTo>
                  <a:cubicBezTo>
                    <a:pt x="87" y="7"/>
                    <a:pt x="88" y="8"/>
                    <a:pt x="88" y="12"/>
                  </a:cubicBezTo>
                  <a:lnTo>
                    <a:pt x="86" y="21"/>
                  </a:lnTo>
                  <a:cubicBezTo>
                    <a:pt x="85" y="24"/>
                    <a:pt x="84" y="25"/>
                    <a:pt x="79" y="24"/>
                  </a:cubicBezTo>
                  <a:cubicBezTo>
                    <a:pt x="69" y="23"/>
                    <a:pt x="56" y="21"/>
                    <a:pt x="47" y="21"/>
                  </a:cubicBezTo>
                  <a:cubicBezTo>
                    <a:pt x="31" y="21"/>
                    <a:pt x="28" y="26"/>
                    <a:pt x="28" y="35"/>
                  </a:cubicBezTo>
                  <a:cubicBezTo>
                    <a:pt x="28" y="44"/>
                    <a:pt x="34" y="45"/>
                    <a:pt x="48" y="48"/>
                  </a:cubicBezTo>
                  <a:cubicBezTo>
                    <a:pt x="71" y="51"/>
                    <a:pt x="92" y="56"/>
                    <a:pt x="92" y="84"/>
                  </a:cubicBezTo>
                  <a:cubicBezTo>
                    <a:pt x="92" y="112"/>
                    <a:pt x="68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4" name="Freeform 87"/>
            <p:cNvSpPr>
              <a:spLocks noEditPoints="1"/>
            </p:cNvSpPr>
            <p:nvPr userDrawn="1"/>
          </p:nvSpPr>
          <p:spPr bwMode="gray">
            <a:xfrm>
              <a:off x="2938" y="826"/>
              <a:ext cx="9" cy="47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5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5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5" name="Freeform 88"/>
            <p:cNvSpPr>
              <a:spLocks noEditPoints="1"/>
            </p:cNvSpPr>
            <p:nvPr userDrawn="1"/>
          </p:nvSpPr>
          <p:spPr bwMode="gray">
            <a:xfrm>
              <a:off x="2952" y="838"/>
              <a:ext cx="30" cy="36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6" y="36"/>
                    <a:pt x="26" y="61"/>
                  </a:cubicBezTo>
                  <a:cubicBezTo>
                    <a:pt x="26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6" name="Freeform 89"/>
            <p:cNvSpPr>
              <a:spLocks/>
            </p:cNvSpPr>
            <p:nvPr userDrawn="1"/>
          </p:nvSpPr>
          <p:spPr bwMode="gray">
            <a:xfrm>
              <a:off x="2986" y="838"/>
              <a:ext cx="29" cy="36"/>
            </a:xfrm>
            <a:custGeom>
              <a:avLst/>
              <a:gdLst>
                <a:gd name="T0" fmla="*/ 0 w 102"/>
                <a:gd name="T1" fmla="*/ 0 h 120"/>
                <a:gd name="T2" fmla="*/ 0 w 102"/>
                <a:gd name="T3" fmla="*/ 0 h 120"/>
                <a:gd name="T4" fmla="*/ 0 w 102"/>
                <a:gd name="T5" fmla="*/ 0 h 120"/>
                <a:gd name="T6" fmla="*/ 0 w 102"/>
                <a:gd name="T7" fmla="*/ 0 h 120"/>
                <a:gd name="T8" fmla="*/ 0 w 102"/>
                <a:gd name="T9" fmla="*/ 0 h 120"/>
                <a:gd name="T10" fmla="*/ 0 w 102"/>
                <a:gd name="T11" fmla="*/ 0 h 120"/>
                <a:gd name="T12" fmla="*/ 0 w 102"/>
                <a:gd name="T13" fmla="*/ 0 h 120"/>
                <a:gd name="T14" fmla="*/ 0 w 102"/>
                <a:gd name="T15" fmla="*/ 0 h 120"/>
                <a:gd name="T16" fmla="*/ 0 w 102"/>
                <a:gd name="T17" fmla="*/ 0 h 120"/>
                <a:gd name="T18" fmla="*/ 0 w 102"/>
                <a:gd name="T19" fmla="*/ 0 h 120"/>
                <a:gd name="T20" fmla="*/ 0 w 102"/>
                <a:gd name="T21" fmla="*/ 0 h 120"/>
                <a:gd name="T22" fmla="*/ 0 w 102"/>
                <a:gd name="T23" fmla="*/ 0 h 120"/>
                <a:gd name="T24" fmla="*/ 0 w 102"/>
                <a:gd name="T25" fmla="*/ 0 h 120"/>
                <a:gd name="T26" fmla="*/ 0 w 102"/>
                <a:gd name="T27" fmla="*/ 0 h 120"/>
                <a:gd name="T28" fmla="*/ 0 w 102"/>
                <a:gd name="T29" fmla="*/ 0 h 120"/>
                <a:gd name="T30" fmla="*/ 0 w 102"/>
                <a:gd name="T31" fmla="*/ 0 h 120"/>
                <a:gd name="T32" fmla="*/ 0 w 102"/>
                <a:gd name="T33" fmla="*/ 0 h 120"/>
                <a:gd name="T34" fmla="*/ 0 w 102"/>
                <a:gd name="T35" fmla="*/ 0 h 120"/>
                <a:gd name="T36" fmla="*/ 0 w 102"/>
                <a:gd name="T37" fmla="*/ 0 h 120"/>
                <a:gd name="T38" fmla="*/ 0 w 102"/>
                <a:gd name="T39" fmla="*/ 0 h 120"/>
                <a:gd name="T40" fmla="*/ 0 w 102"/>
                <a:gd name="T41" fmla="*/ 0 h 1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20">
                  <a:moveTo>
                    <a:pt x="98" y="120"/>
                  </a:moveTo>
                  <a:lnTo>
                    <a:pt x="98" y="120"/>
                  </a:lnTo>
                  <a:lnTo>
                    <a:pt x="81" y="120"/>
                  </a:lnTo>
                  <a:cubicBezTo>
                    <a:pt x="78" y="120"/>
                    <a:pt x="76" y="118"/>
                    <a:pt x="76" y="115"/>
                  </a:cubicBezTo>
                  <a:lnTo>
                    <a:pt x="76" y="48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3" y="32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5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26" y="14"/>
                    <a:pt x="27" y="14"/>
                    <a:pt x="27" y="14"/>
                  </a:cubicBezTo>
                  <a:cubicBezTo>
                    <a:pt x="36" y="8"/>
                    <a:pt x="53" y="0"/>
                    <a:pt x="67" y="0"/>
                  </a:cubicBezTo>
                  <a:cubicBezTo>
                    <a:pt x="100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2" y="120"/>
                    <a:pt x="9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27" name="Group 93"/>
            <p:cNvGrpSpPr>
              <a:grpSpLocks noChangeAspect="1"/>
            </p:cNvGrpSpPr>
            <p:nvPr userDrawn="1"/>
          </p:nvGrpSpPr>
          <p:grpSpPr bwMode="auto">
            <a:xfrm>
              <a:off x="2449" y="221"/>
              <a:ext cx="1033" cy="504"/>
              <a:chOff x="2449" y="221"/>
              <a:chExt cx="1033" cy="504"/>
            </a:xfrm>
          </p:grpSpPr>
          <p:sp>
            <p:nvSpPr>
              <p:cNvPr id="43" name="Freeform 28"/>
              <p:cNvSpPr>
                <a:spLocks noChangeAspect="1"/>
              </p:cNvSpPr>
              <p:nvPr userDrawn="1"/>
            </p:nvSpPr>
            <p:spPr bwMode="gray">
              <a:xfrm>
                <a:off x="2449" y="222"/>
                <a:ext cx="508" cy="185"/>
              </a:xfrm>
              <a:custGeom>
                <a:avLst/>
                <a:gdLst>
                  <a:gd name="T0" fmla="*/ 0 w 1737"/>
                  <a:gd name="T1" fmla="*/ 0 h 638"/>
                  <a:gd name="T2" fmla="*/ 0 w 1737"/>
                  <a:gd name="T3" fmla="*/ 0 h 638"/>
                  <a:gd name="T4" fmla="*/ 0 w 1737"/>
                  <a:gd name="T5" fmla="*/ 0 h 638"/>
                  <a:gd name="T6" fmla="*/ 0 w 1737"/>
                  <a:gd name="T7" fmla="*/ 0 h 638"/>
                  <a:gd name="T8" fmla="*/ 0 w 1737"/>
                  <a:gd name="T9" fmla="*/ 0 h 638"/>
                  <a:gd name="T10" fmla="*/ 0 w 1737"/>
                  <a:gd name="T11" fmla="*/ 0 h 638"/>
                  <a:gd name="T12" fmla="*/ 0 w 1737"/>
                  <a:gd name="T13" fmla="*/ 0 h 638"/>
                  <a:gd name="T14" fmla="*/ 0 w 1737"/>
                  <a:gd name="T15" fmla="*/ 0 h 638"/>
                  <a:gd name="T16" fmla="*/ 0 w 1737"/>
                  <a:gd name="T17" fmla="*/ 0 h 638"/>
                  <a:gd name="T18" fmla="*/ 0 w 1737"/>
                  <a:gd name="T19" fmla="*/ 0 h 638"/>
                  <a:gd name="T20" fmla="*/ 0 w 1737"/>
                  <a:gd name="T21" fmla="*/ 0 h 638"/>
                  <a:gd name="T22" fmla="*/ 0 w 1737"/>
                  <a:gd name="T23" fmla="*/ 0 h 638"/>
                  <a:gd name="T24" fmla="*/ 0 w 1737"/>
                  <a:gd name="T25" fmla="*/ 0 h 638"/>
                  <a:gd name="T26" fmla="*/ 0 w 1737"/>
                  <a:gd name="T27" fmla="*/ 0 h 638"/>
                  <a:gd name="T28" fmla="*/ 0 w 1737"/>
                  <a:gd name="T29" fmla="*/ 0 h 6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37"/>
                  <a:gd name="T46" fmla="*/ 0 h 638"/>
                  <a:gd name="T47" fmla="*/ 1737 w 1737"/>
                  <a:gd name="T48" fmla="*/ 638 h 6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37" h="638">
                    <a:moveTo>
                      <a:pt x="0" y="638"/>
                    </a:moveTo>
                    <a:lnTo>
                      <a:pt x="0" y="638"/>
                    </a:lnTo>
                    <a:cubicBezTo>
                      <a:pt x="0" y="638"/>
                      <a:pt x="1047" y="503"/>
                      <a:pt x="1076" y="498"/>
                    </a:cubicBezTo>
                    <a:cubicBezTo>
                      <a:pt x="1121" y="490"/>
                      <a:pt x="1162" y="482"/>
                      <a:pt x="1199" y="471"/>
                    </a:cubicBezTo>
                    <a:cubicBezTo>
                      <a:pt x="1284" y="448"/>
                      <a:pt x="1362" y="413"/>
                      <a:pt x="1431" y="366"/>
                    </a:cubicBezTo>
                    <a:cubicBezTo>
                      <a:pt x="1497" y="322"/>
                      <a:pt x="1559" y="258"/>
                      <a:pt x="1620" y="187"/>
                    </a:cubicBezTo>
                    <a:cubicBezTo>
                      <a:pt x="1658" y="142"/>
                      <a:pt x="1699" y="83"/>
                      <a:pt x="1737" y="27"/>
                    </a:cubicBezTo>
                    <a:lnTo>
                      <a:pt x="1737" y="0"/>
                    </a:lnTo>
                    <a:cubicBezTo>
                      <a:pt x="1692" y="66"/>
                      <a:pt x="1648" y="124"/>
                      <a:pt x="1602" y="174"/>
                    </a:cubicBezTo>
                    <a:cubicBezTo>
                      <a:pt x="1541" y="241"/>
                      <a:pt x="1478" y="296"/>
                      <a:pt x="1413" y="338"/>
                    </a:cubicBezTo>
                    <a:cubicBezTo>
                      <a:pt x="1346" y="381"/>
                      <a:pt x="1271" y="413"/>
                      <a:pt x="1190" y="433"/>
                    </a:cubicBezTo>
                    <a:cubicBezTo>
                      <a:pt x="1153" y="442"/>
                      <a:pt x="1114" y="450"/>
                      <a:pt x="1070" y="456"/>
                    </a:cubicBezTo>
                    <a:cubicBezTo>
                      <a:pt x="1041" y="460"/>
                      <a:pt x="1011" y="463"/>
                      <a:pt x="982" y="466"/>
                    </a:cubicBezTo>
                    <a:cubicBezTo>
                      <a:pt x="971" y="467"/>
                      <a:pt x="0" y="570"/>
                      <a:pt x="0" y="570"/>
                    </a:cubicBezTo>
                    <a:lnTo>
                      <a:pt x="0" y="638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4" name="Freeform 29"/>
              <p:cNvSpPr>
                <a:spLocks noChangeAspect="1"/>
              </p:cNvSpPr>
              <p:nvPr userDrawn="1"/>
            </p:nvSpPr>
            <p:spPr bwMode="gray">
              <a:xfrm>
                <a:off x="2449" y="262"/>
                <a:ext cx="508" cy="171"/>
              </a:xfrm>
              <a:custGeom>
                <a:avLst/>
                <a:gdLst>
                  <a:gd name="T0" fmla="*/ 0 w 1737"/>
                  <a:gd name="T1" fmla="*/ 0 h 589"/>
                  <a:gd name="T2" fmla="*/ 0 w 1737"/>
                  <a:gd name="T3" fmla="*/ 0 h 589"/>
                  <a:gd name="T4" fmla="*/ 0 w 1737"/>
                  <a:gd name="T5" fmla="*/ 0 h 589"/>
                  <a:gd name="T6" fmla="*/ 0 w 1737"/>
                  <a:gd name="T7" fmla="*/ 0 h 589"/>
                  <a:gd name="T8" fmla="*/ 0 w 1737"/>
                  <a:gd name="T9" fmla="*/ 0 h 589"/>
                  <a:gd name="T10" fmla="*/ 0 w 1737"/>
                  <a:gd name="T11" fmla="*/ 0 h 589"/>
                  <a:gd name="T12" fmla="*/ 0 w 1737"/>
                  <a:gd name="T13" fmla="*/ 0 h 589"/>
                  <a:gd name="T14" fmla="*/ 0 w 1737"/>
                  <a:gd name="T15" fmla="*/ 0 h 589"/>
                  <a:gd name="T16" fmla="*/ 0 w 1737"/>
                  <a:gd name="T17" fmla="*/ 0 h 589"/>
                  <a:gd name="T18" fmla="*/ 0 w 1737"/>
                  <a:gd name="T19" fmla="*/ 0 h 589"/>
                  <a:gd name="T20" fmla="*/ 0 w 1737"/>
                  <a:gd name="T21" fmla="*/ 0 h 589"/>
                  <a:gd name="T22" fmla="*/ 0 w 1737"/>
                  <a:gd name="T23" fmla="*/ 0 h 589"/>
                  <a:gd name="T24" fmla="*/ 0 w 1737"/>
                  <a:gd name="T25" fmla="*/ 0 h 589"/>
                  <a:gd name="T26" fmla="*/ 0 w 1737"/>
                  <a:gd name="T27" fmla="*/ 0 h 589"/>
                  <a:gd name="T28" fmla="*/ 0 w 1737"/>
                  <a:gd name="T29" fmla="*/ 0 h 589"/>
                  <a:gd name="T30" fmla="*/ 0 w 1737"/>
                  <a:gd name="T31" fmla="*/ 0 h 589"/>
                  <a:gd name="T32" fmla="*/ 0 w 1737"/>
                  <a:gd name="T33" fmla="*/ 0 h 589"/>
                  <a:gd name="T34" fmla="*/ 0 w 1737"/>
                  <a:gd name="T35" fmla="*/ 0 h 58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37"/>
                  <a:gd name="T55" fmla="*/ 0 h 589"/>
                  <a:gd name="T56" fmla="*/ 1737 w 1737"/>
                  <a:gd name="T57" fmla="*/ 589 h 58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37" h="589">
                    <a:moveTo>
                      <a:pt x="1404" y="323"/>
                    </a:moveTo>
                    <a:lnTo>
                      <a:pt x="1404" y="323"/>
                    </a:lnTo>
                    <a:cubicBezTo>
                      <a:pt x="1338" y="360"/>
                      <a:pt x="1262" y="388"/>
                      <a:pt x="1179" y="404"/>
                    </a:cubicBezTo>
                    <a:cubicBezTo>
                      <a:pt x="1143" y="412"/>
                      <a:pt x="1104" y="418"/>
                      <a:pt x="1060" y="422"/>
                    </a:cubicBezTo>
                    <a:cubicBezTo>
                      <a:pt x="1033" y="425"/>
                      <a:pt x="1007" y="427"/>
                      <a:pt x="981" y="430"/>
                    </a:cubicBezTo>
                    <a:cubicBezTo>
                      <a:pt x="967" y="431"/>
                      <a:pt x="952" y="432"/>
                      <a:pt x="938" y="433"/>
                    </a:cubicBezTo>
                    <a:cubicBezTo>
                      <a:pt x="617" y="462"/>
                      <a:pt x="298" y="493"/>
                      <a:pt x="0" y="522"/>
                    </a:cubicBezTo>
                    <a:lnTo>
                      <a:pt x="0" y="589"/>
                    </a:lnTo>
                    <a:cubicBezTo>
                      <a:pt x="301" y="553"/>
                      <a:pt x="622" y="515"/>
                      <a:pt x="943" y="479"/>
                    </a:cubicBezTo>
                    <a:cubicBezTo>
                      <a:pt x="957" y="477"/>
                      <a:pt x="971" y="475"/>
                      <a:pt x="986" y="474"/>
                    </a:cubicBezTo>
                    <a:cubicBezTo>
                      <a:pt x="1012" y="471"/>
                      <a:pt x="1038" y="468"/>
                      <a:pt x="1064" y="465"/>
                    </a:cubicBezTo>
                    <a:cubicBezTo>
                      <a:pt x="1110" y="459"/>
                      <a:pt x="1150" y="452"/>
                      <a:pt x="1187" y="443"/>
                    </a:cubicBezTo>
                    <a:cubicBezTo>
                      <a:pt x="1273" y="424"/>
                      <a:pt x="1352" y="393"/>
                      <a:pt x="1420" y="352"/>
                    </a:cubicBezTo>
                    <a:cubicBezTo>
                      <a:pt x="1487" y="312"/>
                      <a:pt x="1547" y="255"/>
                      <a:pt x="1611" y="186"/>
                    </a:cubicBezTo>
                    <a:cubicBezTo>
                      <a:pt x="1651" y="143"/>
                      <a:pt x="1696" y="82"/>
                      <a:pt x="1737" y="25"/>
                    </a:cubicBezTo>
                    <a:lnTo>
                      <a:pt x="1737" y="0"/>
                    </a:lnTo>
                    <a:cubicBezTo>
                      <a:pt x="1688" y="66"/>
                      <a:pt x="1642" y="122"/>
                      <a:pt x="1596" y="170"/>
                    </a:cubicBezTo>
                    <a:cubicBezTo>
                      <a:pt x="1533" y="234"/>
                      <a:pt x="1468" y="286"/>
                      <a:pt x="1404" y="323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5" name="Freeform 30"/>
              <p:cNvSpPr>
                <a:spLocks noChangeAspect="1"/>
              </p:cNvSpPr>
              <p:nvPr userDrawn="1"/>
            </p:nvSpPr>
            <p:spPr bwMode="gray">
              <a:xfrm>
                <a:off x="2449" y="305"/>
                <a:ext cx="508" cy="156"/>
              </a:xfrm>
              <a:custGeom>
                <a:avLst/>
                <a:gdLst>
                  <a:gd name="T0" fmla="*/ 0 w 1737"/>
                  <a:gd name="T1" fmla="*/ 0 h 535"/>
                  <a:gd name="T2" fmla="*/ 0 w 1737"/>
                  <a:gd name="T3" fmla="*/ 0 h 535"/>
                  <a:gd name="T4" fmla="*/ 0 w 1737"/>
                  <a:gd name="T5" fmla="*/ 0 h 535"/>
                  <a:gd name="T6" fmla="*/ 0 w 1737"/>
                  <a:gd name="T7" fmla="*/ 0 h 535"/>
                  <a:gd name="T8" fmla="*/ 0 w 1737"/>
                  <a:gd name="T9" fmla="*/ 0 h 535"/>
                  <a:gd name="T10" fmla="*/ 0 w 1737"/>
                  <a:gd name="T11" fmla="*/ 0 h 535"/>
                  <a:gd name="T12" fmla="*/ 0 w 1737"/>
                  <a:gd name="T13" fmla="*/ 0 h 535"/>
                  <a:gd name="T14" fmla="*/ 0 w 1737"/>
                  <a:gd name="T15" fmla="*/ 0 h 535"/>
                  <a:gd name="T16" fmla="*/ 0 w 1737"/>
                  <a:gd name="T17" fmla="*/ 0 h 535"/>
                  <a:gd name="T18" fmla="*/ 0 w 1737"/>
                  <a:gd name="T19" fmla="*/ 0 h 535"/>
                  <a:gd name="T20" fmla="*/ 0 w 1737"/>
                  <a:gd name="T21" fmla="*/ 0 h 535"/>
                  <a:gd name="T22" fmla="*/ 0 w 1737"/>
                  <a:gd name="T23" fmla="*/ 0 h 535"/>
                  <a:gd name="T24" fmla="*/ 0 w 1737"/>
                  <a:gd name="T25" fmla="*/ 0 h 535"/>
                  <a:gd name="T26" fmla="*/ 0 w 1737"/>
                  <a:gd name="T27" fmla="*/ 0 h 535"/>
                  <a:gd name="T28" fmla="*/ 0 w 1737"/>
                  <a:gd name="T29" fmla="*/ 0 h 5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37"/>
                  <a:gd name="T46" fmla="*/ 0 h 535"/>
                  <a:gd name="T47" fmla="*/ 1737 w 1737"/>
                  <a:gd name="T48" fmla="*/ 535 h 53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37" h="535">
                    <a:moveTo>
                      <a:pt x="1587" y="162"/>
                    </a:moveTo>
                    <a:lnTo>
                      <a:pt x="1587" y="162"/>
                    </a:lnTo>
                    <a:cubicBezTo>
                      <a:pt x="1523" y="221"/>
                      <a:pt x="1456" y="266"/>
                      <a:pt x="1389" y="299"/>
                    </a:cubicBezTo>
                    <a:cubicBezTo>
                      <a:pt x="1322" y="331"/>
                      <a:pt x="1248" y="353"/>
                      <a:pt x="1162" y="367"/>
                    </a:cubicBezTo>
                    <a:cubicBezTo>
                      <a:pt x="1127" y="373"/>
                      <a:pt x="1088" y="378"/>
                      <a:pt x="1044" y="382"/>
                    </a:cubicBezTo>
                    <a:lnTo>
                      <a:pt x="0" y="467"/>
                    </a:lnTo>
                    <a:lnTo>
                      <a:pt x="0" y="535"/>
                    </a:lnTo>
                    <a:lnTo>
                      <a:pt x="928" y="437"/>
                    </a:lnTo>
                    <a:lnTo>
                      <a:pt x="1048" y="424"/>
                    </a:lnTo>
                    <a:cubicBezTo>
                      <a:pt x="1093" y="419"/>
                      <a:pt x="1133" y="413"/>
                      <a:pt x="1169" y="406"/>
                    </a:cubicBezTo>
                    <a:cubicBezTo>
                      <a:pt x="1258" y="389"/>
                      <a:pt x="1335" y="364"/>
                      <a:pt x="1403" y="329"/>
                    </a:cubicBezTo>
                    <a:cubicBezTo>
                      <a:pt x="1473" y="294"/>
                      <a:pt x="1542" y="236"/>
                      <a:pt x="1607" y="174"/>
                    </a:cubicBezTo>
                    <a:cubicBezTo>
                      <a:pt x="1650" y="132"/>
                      <a:pt x="1692" y="78"/>
                      <a:pt x="1737" y="22"/>
                    </a:cubicBezTo>
                    <a:lnTo>
                      <a:pt x="1737" y="0"/>
                    </a:lnTo>
                    <a:cubicBezTo>
                      <a:pt x="1685" y="64"/>
                      <a:pt x="1636" y="117"/>
                      <a:pt x="1587" y="162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6" name="Freeform 31"/>
              <p:cNvSpPr>
                <a:spLocks noChangeAspect="1"/>
              </p:cNvSpPr>
              <p:nvPr userDrawn="1"/>
            </p:nvSpPr>
            <p:spPr bwMode="gray">
              <a:xfrm>
                <a:off x="2449" y="387"/>
                <a:ext cx="508" cy="126"/>
              </a:xfrm>
              <a:custGeom>
                <a:avLst/>
                <a:gdLst>
                  <a:gd name="T0" fmla="*/ 0 w 1737"/>
                  <a:gd name="T1" fmla="*/ 0 h 434"/>
                  <a:gd name="T2" fmla="*/ 0 w 1737"/>
                  <a:gd name="T3" fmla="*/ 0 h 434"/>
                  <a:gd name="T4" fmla="*/ 0 w 1737"/>
                  <a:gd name="T5" fmla="*/ 0 h 434"/>
                  <a:gd name="T6" fmla="*/ 0 w 1737"/>
                  <a:gd name="T7" fmla="*/ 0 h 434"/>
                  <a:gd name="T8" fmla="*/ 0 w 1737"/>
                  <a:gd name="T9" fmla="*/ 0 h 434"/>
                  <a:gd name="T10" fmla="*/ 0 w 1737"/>
                  <a:gd name="T11" fmla="*/ 0 h 434"/>
                  <a:gd name="T12" fmla="*/ 0 w 1737"/>
                  <a:gd name="T13" fmla="*/ 0 h 434"/>
                  <a:gd name="T14" fmla="*/ 0 w 1737"/>
                  <a:gd name="T15" fmla="*/ 0 h 434"/>
                  <a:gd name="T16" fmla="*/ 0 w 1737"/>
                  <a:gd name="T17" fmla="*/ 0 h 434"/>
                  <a:gd name="T18" fmla="*/ 0 w 1737"/>
                  <a:gd name="T19" fmla="*/ 0 h 434"/>
                  <a:gd name="T20" fmla="*/ 0 w 1737"/>
                  <a:gd name="T21" fmla="*/ 0 h 434"/>
                  <a:gd name="T22" fmla="*/ 0 w 1737"/>
                  <a:gd name="T23" fmla="*/ 0 h 434"/>
                  <a:gd name="T24" fmla="*/ 0 w 1737"/>
                  <a:gd name="T25" fmla="*/ 0 h 434"/>
                  <a:gd name="T26" fmla="*/ 0 w 1737"/>
                  <a:gd name="T27" fmla="*/ 0 h 434"/>
                  <a:gd name="T28" fmla="*/ 0 w 1737"/>
                  <a:gd name="T29" fmla="*/ 0 h 434"/>
                  <a:gd name="T30" fmla="*/ 0 w 1737"/>
                  <a:gd name="T31" fmla="*/ 0 h 434"/>
                  <a:gd name="T32" fmla="*/ 0 w 1737"/>
                  <a:gd name="T33" fmla="*/ 0 h 434"/>
                  <a:gd name="T34" fmla="*/ 0 w 1737"/>
                  <a:gd name="T35" fmla="*/ 0 h 4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37"/>
                  <a:gd name="T55" fmla="*/ 0 h 434"/>
                  <a:gd name="T56" fmla="*/ 1737 w 1737"/>
                  <a:gd name="T57" fmla="*/ 434 h 43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37" h="434">
                    <a:moveTo>
                      <a:pt x="1334" y="230"/>
                    </a:moveTo>
                    <a:lnTo>
                      <a:pt x="1334" y="230"/>
                    </a:lnTo>
                    <a:cubicBezTo>
                      <a:pt x="1274" y="264"/>
                      <a:pt x="1228" y="284"/>
                      <a:pt x="1141" y="293"/>
                    </a:cubicBezTo>
                    <a:cubicBezTo>
                      <a:pt x="1089" y="298"/>
                      <a:pt x="1035" y="301"/>
                      <a:pt x="983" y="304"/>
                    </a:cubicBezTo>
                    <a:cubicBezTo>
                      <a:pt x="957" y="305"/>
                      <a:pt x="932" y="306"/>
                      <a:pt x="907" y="308"/>
                    </a:cubicBezTo>
                    <a:cubicBezTo>
                      <a:pt x="749" y="317"/>
                      <a:pt x="594" y="327"/>
                      <a:pt x="436" y="337"/>
                    </a:cubicBezTo>
                    <a:lnTo>
                      <a:pt x="0" y="366"/>
                    </a:lnTo>
                    <a:lnTo>
                      <a:pt x="0" y="434"/>
                    </a:lnTo>
                    <a:lnTo>
                      <a:pt x="441" y="394"/>
                    </a:lnTo>
                    <a:cubicBezTo>
                      <a:pt x="583" y="381"/>
                      <a:pt x="748" y="366"/>
                      <a:pt x="910" y="353"/>
                    </a:cubicBezTo>
                    <a:lnTo>
                      <a:pt x="1027" y="344"/>
                    </a:lnTo>
                    <a:cubicBezTo>
                      <a:pt x="1073" y="340"/>
                      <a:pt x="1111" y="337"/>
                      <a:pt x="1146" y="332"/>
                    </a:cubicBezTo>
                    <a:cubicBezTo>
                      <a:pt x="1235" y="321"/>
                      <a:pt x="1311" y="303"/>
                      <a:pt x="1379" y="277"/>
                    </a:cubicBezTo>
                    <a:cubicBezTo>
                      <a:pt x="1452" y="250"/>
                      <a:pt x="1520" y="208"/>
                      <a:pt x="1589" y="158"/>
                    </a:cubicBezTo>
                    <a:cubicBezTo>
                      <a:pt x="1651" y="113"/>
                      <a:pt x="1737" y="25"/>
                      <a:pt x="1737" y="24"/>
                    </a:cubicBezTo>
                    <a:lnTo>
                      <a:pt x="1737" y="0"/>
                    </a:lnTo>
                    <a:cubicBezTo>
                      <a:pt x="1681" y="55"/>
                      <a:pt x="1649" y="86"/>
                      <a:pt x="1587" y="126"/>
                    </a:cubicBezTo>
                    <a:cubicBezTo>
                      <a:pt x="1514" y="174"/>
                      <a:pt x="1389" y="200"/>
                      <a:pt x="1334" y="230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7" name="Freeform 32"/>
              <p:cNvSpPr>
                <a:spLocks noChangeAspect="1"/>
              </p:cNvSpPr>
              <p:nvPr userDrawn="1"/>
            </p:nvSpPr>
            <p:spPr bwMode="gray">
              <a:xfrm>
                <a:off x="2449" y="437"/>
                <a:ext cx="508" cy="103"/>
              </a:xfrm>
              <a:custGeom>
                <a:avLst/>
                <a:gdLst>
                  <a:gd name="T0" fmla="*/ 0 w 1737"/>
                  <a:gd name="T1" fmla="*/ 0 h 353"/>
                  <a:gd name="T2" fmla="*/ 0 w 1737"/>
                  <a:gd name="T3" fmla="*/ 0 h 353"/>
                  <a:gd name="T4" fmla="*/ 0 w 1737"/>
                  <a:gd name="T5" fmla="*/ 0 h 353"/>
                  <a:gd name="T6" fmla="*/ 0 w 1737"/>
                  <a:gd name="T7" fmla="*/ 0 h 353"/>
                  <a:gd name="T8" fmla="*/ 0 w 1737"/>
                  <a:gd name="T9" fmla="*/ 0 h 353"/>
                  <a:gd name="T10" fmla="*/ 0 w 1737"/>
                  <a:gd name="T11" fmla="*/ 0 h 353"/>
                  <a:gd name="T12" fmla="*/ 0 w 1737"/>
                  <a:gd name="T13" fmla="*/ 0 h 353"/>
                  <a:gd name="T14" fmla="*/ 0 w 1737"/>
                  <a:gd name="T15" fmla="*/ 0 h 353"/>
                  <a:gd name="T16" fmla="*/ 0 w 1737"/>
                  <a:gd name="T17" fmla="*/ 0 h 353"/>
                  <a:gd name="T18" fmla="*/ 0 w 1737"/>
                  <a:gd name="T19" fmla="*/ 0 h 353"/>
                  <a:gd name="T20" fmla="*/ 0 w 1737"/>
                  <a:gd name="T21" fmla="*/ 0 h 353"/>
                  <a:gd name="T22" fmla="*/ 0 w 1737"/>
                  <a:gd name="T23" fmla="*/ 0 h 353"/>
                  <a:gd name="T24" fmla="*/ 0 w 1737"/>
                  <a:gd name="T25" fmla="*/ 0 h 353"/>
                  <a:gd name="T26" fmla="*/ 0 w 1737"/>
                  <a:gd name="T27" fmla="*/ 0 h 353"/>
                  <a:gd name="T28" fmla="*/ 0 w 1737"/>
                  <a:gd name="T29" fmla="*/ 0 h 353"/>
                  <a:gd name="T30" fmla="*/ 0 w 1737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7"/>
                  <a:gd name="T49" fmla="*/ 0 h 353"/>
                  <a:gd name="T50" fmla="*/ 1737 w 1737"/>
                  <a:gd name="T51" fmla="*/ 353 h 35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7" h="353">
                    <a:moveTo>
                      <a:pt x="1357" y="188"/>
                    </a:moveTo>
                    <a:lnTo>
                      <a:pt x="1357" y="188"/>
                    </a:lnTo>
                    <a:cubicBezTo>
                      <a:pt x="1291" y="207"/>
                      <a:pt x="1216" y="220"/>
                      <a:pt x="1130" y="228"/>
                    </a:cubicBezTo>
                    <a:cubicBezTo>
                      <a:pt x="1095" y="231"/>
                      <a:pt x="1057" y="233"/>
                      <a:pt x="1014" y="235"/>
                    </a:cubicBezTo>
                    <a:lnTo>
                      <a:pt x="897" y="240"/>
                    </a:lnTo>
                    <a:cubicBezTo>
                      <a:pt x="607" y="253"/>
                      <a:pt x="318" y="268"/>
                      <a:pt x="0" y="285"/>
                    </a:cubicBezTo>
                    <a:lnTo>
                      <a:pt x="0" y="353"/>
                    </a:lnTo>
                    <a:cubicBezTo>
                      <a:pt x="304" y="329"/>
                      <a:pt x="602" y="306"/>
                      <a:pt x="900" y="285"/>
                    </a:cubicBezTo>
                    <a:lnTo>
                      <a:pt x="1016" y="277"/>
                    </a:lnTo>
                    <a:cubicBezTo>
                      <a:pt x="1061" y="274"/>
                      <a:pt x="1099" y="271"/>
                      <a:pt x="1134" y="267"/>
                    </a:cubicBezTo>
                    <a:cubicBezTo>
                      <a:pt x="1222" y="257"/>
                      <a:pt x="1298" y="242"/>
                      <a:pt x="1366" y="220"/>
                    </a:cubicBezTo>
                    <a:cubicBezTo>
                      <a:pt x="1441" y="197"/>
                      <a:pt x="1513" y="162"/>
                      <a:pt x="1582" y="118"/>
                    </a:cubicBezTo>
                    <a:cubicBezTo>
                      <a:pt x="1633" y="86"/>
                      <a:pt x="1684" y="48"/>
                      <a:pt x="1737" y="2"/>
                    </a:cubicBezTo>
                    <a:lnTo>
                      <a:pt x="1737" y="0"/>
                    </a:lnTo>
                    <a:cubicBezTo>
                      <a:pt x="1679" y="50"/>
                      <a:pt x="1623" y="61"/>
                      <a:pt x="1568" y="94"/>
                    </a:cubicBezTo>
                    <a:cubicBezTo>
                      <a:pt x="1500" y="135"/>
                      <a:pt x="1429" y="167"/>
                      <a:pt x="1357" y="188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8" name="Freeform 33"/>
              <p:cNvSpPr>
                <a:spLocks noChangeAspect="1"/>
              </p:cNvSpPr>
              <p:nvPr userDrawn="1"/>
            </p:nvSpPr>
            <p:spPr bwMode="gray">
              <a:xfrm>
                <a:off x="2449" y="469"/>
                <a:ext cx="508" cy="97"/>
              </a:xfrm>
              <a:custGeom>
                <a:avLst/>
                <a:gdLst>
                  <a:gd name="T0" fmla="*/ 0 w 1737"/>
                  <a:gd name="T1" fmla="*/ 0 h 331"/>
                  <a:gd name="T2" fmla="*/ 0 w 1737"/>
                  <a:gd name="T3" fmla="*/ 0 h 331"/>
                  <a:gd name="T4" fmla="*/ 0 w 1737"/>
                  <a:gd name="T5" fmla="*/ 0 h 331"/>
                  <a:gd name="T6" fmla="*/ 0 w 1737"/>
                  <a:gd name="T7" fmla="*/ 0 h 331"/>
                  <a:gd name="T8" fmla="*/ 0 w 1737"/>
                  <a:gd name="T9" fmla="*/ 0 h 331"/>
                  <a:gd name="T10" fmla="*/ 0 w 1737"/>
                  <a:gd name="T11" fmla="*/ 0 h 331"/>
                  <a:gd name="T12" fmla="*/ 0 w 1737"/>
                  <a:gd name="T13" fmla="*/ 0 h 331"/>
                  <a:gd name="T14" fmla="*/ 0 w 1737"/>
                  <a:gd name="T15" fmla="*/ 0 h 331"/>
                  <a:gd name="T16" fmla="*/ 0 w 1737"/>
                  <a:gd name="T17" fmla="*/ 0 h 331"/>
                  <a:gd name="T18" fmla="*/ 0 w 1737"/>
                  <a:gd name="T19" fmla="*/ 0 h 331"/>
                  <a:gd name="T20" fmla="*/ 0 w 1737"/>
                  <a:gd name="T21" fmla="*/ 0 h 331"/>
                  <a:gd name="T22" fmla="*/ 0 w 1737"/>
                  <a:gd name="T23" fmla="*/ 0 h 331"/>
                  <a:gd name="T24" fmla="*/ 0 w 1737"/>
                  <a:gd name="T25" fmla="*/ 0 h 331"/>
                  <a:gd name="T26" fmla="*/ 0 w 1737"/>
                  <a:gd name="T27" fmla="*/ 0 h 331"/>
                  <a:gd name="T28" fmla="*/ 0 w 1737"/>
                  <a:gd name="T29" fmla="*/ 0 h 331"/>
                  <a:gd name="T30" fmla="*/ 0 w 1737"/>
                  <a:gd name="T31" fmla="*/ 0 h 3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7"/>
                  <a:gd name="T49" fmla="*/ 0 h 331"/>
                  <a:gd name="T50" fmla="*/ 1737 w 1737"/>
                  <a:gd name="T51" fmla="*/ 331 h 33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7" h="331">
                    <a:moveTo>
                      <a:pt x="1346" y="186"/>
                    </a:moveTo>
                    <a:lnTo>
                      <a:pt x="1346" y="186"/>
                    </a:lnTo>
                    <a:cubicBezTo>
                      <a:pt x="1279" y="201"/>
                      <a:pt x="1207" y="211"/>
                      <a:pt x="1119" y="217"/>
                    </a:cubicBezTo>
                    <a:cubicBezTo>
                      <a:pt x="1085" y="219"/>
                      <a:pt x="1049" y="221"/>
                      <a:pt x="1004" y="222"/>
                    </a:cubicBezTo>
                    <a:lnTo>
                      <a:pt x="889" y="227"/>
                    </a:lnTo>
                    <a:cubicBezTo>
                      <a:pt x="597" y="238"/>
                      <a:pt x="302" y="250"/>
                      <a:pt x="0" y="263"/>
                    </a:cubicBezTo>
                    <a:lnTo>
                      <a:pt x="0" y="331"/>
                    </a:lnTo>
                    <a:cubicBezTo>
                      <a:pt x="300" y="310"/>
                      <a:pt x="594" y="290"/>
                      <a:pt x="891" y="272"/>
                    </a:cubicBezTo>
                    <a:lnTo>
                      <a:pt x="1007" y="265"/>
                    </a:lnTo>
                    <a:cubicBezTo>
                      <a:pt x="1052" y="262"/>
                      <a:pt x="1089" y="260"/>
                      <a:pt x="1123" y="257"/>
                    </a:cubicBezTo>
                    <a:cubicBezTo>
                      <a:pt x="1212" y="248"/>
                      <a:pt x="1286" y="236"/>
                      <a:pt x="1353" y="219"/>
                    </a:cubicBezTo>
                    <a:cubicBezTo>
                      <a:pt x="1430" y="199"/>
                      <a:pt x="1504" y="171"/>
                      <a:pt x="1573" y="134"/>
                    </a:cubicBezTo>
                    <a:cubicBezTo>
                      <a:pt x="1627" y="105"/>
                      <a:pt x="1681" y="71"/>
                      <a:pt x="1737" y="29"/>
                    </a:cubicBezTo>
                    <a:lnTo>
                      <a:pt x="1737" y="0"/>
                    </a:lnTo>
                    <a:cubicBezTo>
                      <a:pt x="1677" y="44"/>
                      <a:pt x="1619" y="79"/>
                      <a:pt x="1561" y="108"/>
                    </a:cubicBezTo>
                    <a:cubicBezTo>
                      <a:pt x="1492" y="143"/>
                      <a:pt x="1420" y="169"/>
                      <a:pt x="1346" y="186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9" name="Freeform 34"/>
              <p:cNvSpPr>
                <a:spLocks noChangeAspect="1"/>
              </p:cNvSpPr>
              <p:nvPr userDrawn="1"/>
            </p:nvSpPr>
            <p:spPr bwMode="gray">
              <a:xfrm>
                <a:off x="2449" y="512"/>
                <a:ext cx="508" cy="81"/>
              </a:xfrm>
              <a:custGeom>
                <a:avLst/>
                <a:gdLst>
                  <a:gd name="T0" fmla="*/ 0 w 1737"/>
                  <a:gd name="T1" fmla="*/ 0 h 274"/>
                  <a:gd name="T2" fmla="*/ 0 w 1737"/>
                  <a:gd name="T3" fmla="*/ 0 h 274"/>
                  <a:gd name="T4" fmla="*/ 0 w 1737"/>
                  <a:gd name="T5" fmla="*/ 0 h 274"/>
                  <a:gd name="T6" fmla="*/ 0 w 1737"/>
                  <a:gd name="T7" fmla="*/ 0 h 274"/>
                  <a:gd name="T8" fmla="*/ 0 w 1737"/>
                  <a:gd name="T9" fmla="*/ 0 h 274"/>
                  <a:gd name="T10" fmla="*/ 0 w 1737"/>
                  <a:gd name="T11" fmla="*/ 0 h 274"/>
                  <a:gd name="T12" fmla="*/ 0 w 1737"/>
                  <a:gd name="T13" fmla="*/ 0 h 274"/>
                  <a:gd name="T14" fmla="*/ 0 w 1737"/>
                  <a:gd name="T15" fmla="*/ 0 h 274"/>
                  <a:gd name="T16" fmla="*/ 0 w 1737"/>
                  <a:gd name="T17" fmla="*/ 0 h 274"/>
                  <a:gd name="T18" fmla="*/ 0 w 1737"/>
                  <a:gd name="T19" fmla="*/ 0 h 274"/>
                  <a:gd name="T20" fmla="*/ 0 w 1737"/>
                  <a:gd name="T21" fmla="*/ 0 h 274"/>
                  <a:gd name="T22" fmla="*/ 0 w 1737"/>
                  <a:gd name="T23" fmla="*/ 0 h 274"/>
                  <a:gd name="T24" fmla="*/ 0 w 1737"/>
                  <a:gd name="T25" fmla="*/ 0 h 274"/>
                  <a:gd name="T26" fmla="*/ 0 w 1737"/>
                  <a:gd name="T27" fmla="*/ 0 h 274"/>
                  <a:gd name="T28" fmla="*/ 0 w 1737"/>
                  <a:gd name="T29" fmla="*/ 0 h 27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37"/>
                  <a:gd name="T46" fmla="*/ 0 h 274"/>
                  <a:gd name="T47" fmla="*/ 1737 w 1737"/>
                  <a:gd name="T48" fmla="*/ 274 h 27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37" h="274">
                    <a:moveTo>
                      <a:pt x="1336" y="152"/>
                    </a:moveTo>
                    <a:lnTo>
                      <a:pt x="1336" y="152"/>
                    </a:lnTo>
                    <a:cubicBezTo>
                      <a:pt x="1269" y="164"/>
                      <a:pt x="1198" y="172"/>
                      <a:pt x="1110" y="176"/>
                    </a:cubicBezTo>
                    <a:cubicBezTo>
                      <a:pt x="1077" y="178"/>
                      <a:pt x="1042" y="179"/>
                      <a:pt x="996" y="180"/>
                    </a:cubicBezTo>
                    <a:lnTo>
                      <a:pt x="0" y="207"/>
                    </a:lnTo>
                    <a:lnTo>
                      <a:pt x="0" y="274"/>
                    </a:lnTo>
                    <a:lnTo>
                      <a:pt x="883" y="228"/>
                    </a:lnTo>
                    <a:lnTo>
                      <a:pt x="998" y="222"/>
                    </a:lnTo>
                    <a:cubicBezTo>
                      <a:pt x="1042" y="220"/>
                      <a:pt x="1079" y="218"/>
                      <a:pt x="1113" y="216"/>
                    </a:cubicBezTo>
                    <a:cubicBezTo>
                      <a:pt x="1201" y="209"/>
                      <a:pt x="1274" y="199"/>
                      <a:pt x="1342" y="185"/>
                    </a:cubicBezTo>
                    <a:cubicBezTo>
                      <a:pt x="1419" y="169"/>
                      <a:pt x="1494" y="146"/>
                      <a:pt x="1564" y="116"/>
                    </a:cubicBezTo>
                    <a:cubicBezTo>
                      <a:pt x="1621" y="92"/>
                      <a:pt x="1678" y="62"/>
                      <a:pt x="1737" y="27"/>
                    </a:cubicBezTo>
                    <a:lnTo>
                      <a:pt x="1737" y="0"/>
                    </a:lnTo>
                    <a:cubicBezTo>
                      <a:pt x="1674" y="36"/>
                      <a:pt x="1614" y="66"/>
                      <a:pt x="1554" y="89"/>
                    </a:cubicBezTo>
                    <a:cubicBezTo>
                      <a:pt x="1485" y="117"/>
                      <a:pt x="1411" y="138"/>
                      <a:pt x="1336" y="152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0" name="Freeform 35"/>
              <p:cNvSpPr>
                <a:spLocks noChangeAspect="1"/>
              </p:cNvSpPr>
              <p:nvPr userDrawn="1"/>
            </p:nvSpPr>
            <p:spPr bwMode="gray">
              <a:xfrm>
                <a:off x="2449" y="552"/>
                <a:ext cx="508" cy="66"/>
              </a:xfrm>
              <a:custGeom>
                <a:avLst/>
                <a:gdLst>
                  <a:gd name="T0" fmla="*/ 0 w 1737"/>
                  <a:gd name="T1" fmla="*/ 0 h 225"/>
                  <a:gd name="T2" fmla="*/ 0 w 1737"/>
                  <a:gd name="T3" fmla="*/ 0 h 225"/>
                  <a:gd name="T4" fmla="*/ 0 w 1737"/>
                  <a:gd name="T5" fmla="*/ 0 h 225"/>
                  <a:gd name="T6" fmla="*/ 0 w 1737"/>
                  <a:gd name="T7" fmla="*/ 0 h 225"/>
                  <a:gd name="T8" fmla="*/ 0 w 1737"/>
                  <a:gd name="T9" fmla="*/ 0 h 225"/>
                  <a:gd name="T10" fmla="*/ 0 w 1737"/>
                  <a:gd name="T11" fmla="*/ 0 h 225"/>
                  <a:gd name="T12" fmla="*/ 0 w 1737"/>
                  <a:gd name="T13" fmla="*/ 0 h 225"/>
                  <a:gd name="T14" fmla="*/ 0 w 1737"/>
                  <a:gd name="T15" fmla="*/ 0 h 225"/>
                  <a:gd name="T16" fmla="*/ 0 w 1737"/>
                  <a:gd name="T17" fmla="*/ 0 h 225"/>
                  <a:gd name="T18" fmla="*/ 0 w 1737"/>
                  <a:gd name="T19" fmla="*/ 0 h 225"/>
                  <a:gd name="T20" fmla="*/ 0 w 1737"/>
                  <a:gd name="T21" fmla="*/ 0 h 225"/>
                  <a:gd name="T22" fmla="*/ 0 w 1737"/>
                  <a:gd name="T23" fmla="*/ 0 h 225"/>
                  <a:gd name="T24" fmla="*/ 0 w 1737"/>
                  <a:gd name="T25" fmla="*/ 0 h 225"/>
                  <a:gd name="T26" fmla="*/ 0 w 1737"/>
                  <a:gd name="T27" fmla="*/ 0 h 2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737"/>
                  <a:gd name="T43" fmla="*/ 0 h 225"/>
                  <a:gd name="T44" fmla="*/ 1737 w 1737"/>
                  <a:gd name="T45" fmla="*/ 225 h 22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737" h="225">
                    <a:moveTo>
                      <a:pt x="1328" y="121"/>
                    </a:moveTo>
                    <a:lnTo>
                      <a:pt x="1328" y="121"/>
                    </a:lnTo>
                    <a:cubicBezTo>
                      <a:pt x="1206" y="137"/>
                      <a:pt x="1080" y="139"/>
                      <a:pt x="958" y="141"/>
                    </a:cubicBezTo>
                    <a:cubicBezTo>
                      <a:pt x="930" y="141"/>
                      <a:pt x="902" y="142"/>
                      <a:pt x="875" y="142"/>
                    </a:cubicBezTo>
                    <a:lnTo>
                      <a:pt x="0" y="158"/>
                    </a:lnTo>
                    <a:lnTo>
                      <a:pt x="0" y="225"/>
                    </a:lnTo>
                    <a:lnTo>
                      <a:pt x="876" y="188"/>
                    </a:lnTo>
                    <a:cubicBezTo>
                      <a:pt x="904" y="186"/>
                      <a:pt x="932" y="185"/>
                      <a:pt x="960" y="184"/>
                    </a:cubicBezTo>
                    <a:cubicBezTo>
                      <a:pt x="1082" y="179"/>
                      <a:pt x="1209" y="174"/>
                      <a:pt x="1333" y="155"/>
                    </a:cubicBezTo>
                    <a:cubicBezTo>
                      <a:pt x="1411" y="142"/>
                      <a:pt x="1487" y="124"/>
                      <a:pt x="1557" y="100"/>
                    </a:cubicBezTo>
                    <a:cubicBezTo>
                      <a:pt x="1615" y="81"/>
                      <a:pt x="1676" y="56"/>
                      <a:pt x="1737" y="26"/>
                    </a:cubicBezTo>
                    <a:lnTo>
                      <a:pt x="1737" y="0"/>
                    </a:lnTo>
                    <a:cubicBezTo>
                      <a:pt x="1673" y="30"/>
                      <a:pt x="1609" y="55"/>
                      <a:pt x="1549" y="73"/>
                    </a:cubicBezTo>
                    <a:cubicBezTo>
                      <a:pt x="1479" y="95"/>
                      <a:pt x="1405" y="111"/>
                      <a:pt x="1328" y="121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1" name="Freeform 36"/>
              <p:cNvSpPr>
                <a:spLocks noChangeAspect="1"/>
              </p:cNvSpPr>
              <p:nvPr userDrawn="1"/>
            </p:nvSpPr>
            <p:spPr bwMode="gray">
              <a:xfrm>
                <a:off x="2449" y="595"/>
                <a:ext cx="508" cy="50"/>
              </a:xfrm>
              <a:custGeom>
                <a:avLst/>
                <a:gdLst>
                  <a:gd name="T0" fmla="*/ 0 w 1737"/>
                  <a:gd name="T1" fmla="*/ 0 h 172"/>
                  <a:gd name="T2" fmla="*/ 0 w 1737"/>
                  <a:gd name="T3" fmla="*/ 0 h 172"/>
                  <a:gd name="T4" fmla="*/ 0 w 1737"/>
                  <a:gd name="T5" fmla="*/ 0 h 172"/>
                  <a:gd name="T6" fmla="*/ 0 w 1737"/>
                  <a:gd name="T7" fmla="*/ 0 h 172"/>
                  <a:gd name="T8" fmla="*/ 0 w 1737"/>
                  <a:gd name="T9" fmla="*/ 0 h 172"/>
                  <a:gd name="T10" fmla="*/ 0 w 1737"/>
                  <a:gd name="T11" fmla="*/ 0 h 172"/>
                  <a:gd name="T12" fmla="*/ 0 w 1737"/>
                  <a:gd name="T13" fmla="*/ 0 h 172"/>
                  <a:gd name="T14" fmla="*/ 0 w 1737"/>
                  <a:gd name="T15" fmla="*/ 0 h 172"/>
                  <a:gd name="T16" fmla="*/ 0 w 1737"/>
                  <a:gd name="T17" fmla="*/ 0 h 172"/>
                  <a:gd name="T18" fmla="*/ 0 w 1737"/>
                  <a:gd name="T19" fmla="*/ 0 h 172"/>
                  <a:gd name="T20" fmla="*/ 0 w 1737"/>
                  <a:gd name="T21" fmla="*/ 0 h 172"/>
                  <a:gd name="T22" fmla="*/ 0 w 1737"/>
                  <a:gd name="T23" fmla="*/ 0 h 172"/>
                  <a:gd name="T24" fmla="*/ 0 w 1737"/>
                  <a:gd name="T25" fmla="*/ 0 h 172"/>
                  <a:gd name="T26" fmla="*/ 0 w 1737"/>
                  <a:gd name="T27" fmla="*/ 0 h 1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737"/>
                  <a:gd name="T43" fmla="*/ 0 h 172"/>
                  <a:gd name="T44" fmla="*/ 1737 w 1737"/>
                  <a:gd name="T45" fmla="*/ 172 h 17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737" h="172">
                    <a:moveTo>
                      <a:pt x="1321" y="89"/>
                    </a:moveTo>
                    <a:lnTo>
                      <a:pt x="1321" y="89"/>
                    </a:lnTo>
                    <a:cubicBezTo>
                      <a:pt x="1207" y="98"/>
                      <a:pt x="1089" y="98"/>
                      <a:pt x="976" y="98"/>
                    </a:cubicBezTo>
                    <a:cubicBezTo>
                      <a:pt x="941" y="98"/>
                      <a:pt x="905" y="98"/>
                      <a:pt x="870" y="99"/>
                    </a:cubicBezTo>
                    <a:cubicBezTo>
                      <a:pt x="580" y="100"/>
                      <a:pt x="293" y="102"/>
                      <a:pt x="0" y="105"/>
                    </a:cubicBezTo>
                    <a:lnTo>
                      <a:pt x="0" y="172"/>
                    </a:lnTo>
                    <a:cubicBezTo>
                      <a:pt x="279" y="163"/>
                      <a:pt x="575" y="153"/>
                      <a:pt x="871" y="144"/>
                    </a:cubicBezTo>
                    <a:cubicBezTo>
                      <a:pt x="906" y="143"/>
                      <a:pt x="941" y="142"/>
                      <a:pt x="977" y="141"/>
                    </a:cubicBezTo>
                    <a:cubicBezTo>
                      <a:pt x="1091" y="138"/>
                      <a:pt x="1208" y="135"/>
                      <a:pt x="1324" y="123"/>
                    </a:cubicBezTo>
                    <a:cubicBezTo>
                      <a:pt x="1405" y="114"/>
                      <a:pt x="1479" y="101"/>
                      <a:pt x="1549" y="84"/>
                    </a:cubicBezTo>
                    <a:cubicBezTo>
                      <a:pt x="1611" y="69"/>
                      <a:pt x="1674" y="49"/>
                      <a:pt x="1737" y="25"/>
                    </a:cubicBezTo>
                    <a:lnTo>
                      <a:pt x="1737" y="0"/>
                    </a:lnTo>
                    <a:cubicBezTo>
                      <a:pt x="1672" y="23"/>
                      <a:pt x="1606" y="43"/>
                      <a:pt x="1543" y="56"/>
                    </a:cubicBezTo>
                    <a:cubicBezTo>
                      <a:pt x="1473" y="72"/>
                      <a:pt x="1401" y="82"/>
                      <a:pt x="1321" y="89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2" name="Freeform 37"/>
              <p:cNvSpPr>
                <a:spLocks noChangeAspect="1"/>
              </p:cNvSpPr>
              <p:nvPr userDrawn="1"/>
            </p:nvSpPr>
            <p:spPr bwMode="gray">
              <a:xfrm>
                <a:off x="2449" y="636"/>
                <a:ext cx="508" cy="36"/>
              </a:xfrm>
              <a:custGeom>
                <a:avLst/>
                <a:gdLst>
                  <a:gd name="T0" fmla="*/ 0 w 1737"/>
                  <a:gd name="T1" fmla="*/ 0 h 120"/>
                  <a:gd name="T2" fmla="*/ 0 w 1737"/>
                  <a:gd name="T3" fmla="*/ 0 h 120"/>
                  <a:gd name="T4" fmla="*/ 0 w 1737"/>
                  <a:gd name="T5" fmla="*/ 0 h 120"/>
                  <a:gd name="T6" fmla="*/ 0 w 1737"/>
                  <a:gd name="T7" fmla="*/ 0 h 120"/>
                  <a:gd name="T8" fmla="*/ 0 w 1737"/>
                  <a:gd name="T9" fmla="*/ 0 h 120"/>
                  <a:gd name="T10" fmla="*/ 0 w 1737"/>
                  <a:gd name="T11" fmla="*/ 0 h 120"/>
                  <a:gd name="T12" fmla="*/ 0 w 1737"/>
                  <a:gd name="T13" fmla="*/ 0 h 120"/>
                  <a:gd name="T14" fmla="*/ 0 w 1737"/>
                  <a:gd name="T15" fmla="*/ 0 h 120"/>
                  <a:gd name="T16" fmla="*/ 0 w 1737"/>
                  <a:gd name="T17" fmla="*/ 0 h 120"/>
                  <a:gd name="T18" fmla="*/ 0 w 1737"/>
                  <a:gd name="T19" fmla="*/ 0 h 120"/>
                  <a:gd name="T20" fmla="*/ 0 w 1737"/>
                  <a:gd name="T21" fmla="*/ 0 h 120"/>
                  <a:gd name="T22" fmla="*/ 0 w 1737"/>
                  <a:gd name="T23" fmla="*/ 0 h 120"/>
                  <a:gd name="T24" fmla="*/ 0 w 1737"/>
                  <a:gd name="T25" fmla="*/ 0 h 120"/>
                  <a:gd name="T26" fmla="*/ 0 w 1737"/>
                  <a:gd name="T27" fmla="*/ 0 h 120"/>
                  <a:gd name="T28" fmla="*/ 0 w 1737"/>
                  <a:gd name="T29" fmla="*/ 0 h 120"/>
                  <a:gd name="T30" fmla="*/ 0 w 1737"/>
                  <a:gd name="T31" fmla="*/ 0 h 120"/>
                  <a:gd name="T32" fmla="*/ 0 w 1737"/>
                  <a:gd name="T33" fmla="*/ 0 h 1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37"/>
                  <a:gd name="T52" fmla="*/ 0 h 120"/>
                  <a:gd name="T53" fmla="*/ 1737 w 1737"/>
                  <a:gd name="T54" fmla="*/ 120 h 12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37" h="120">
                    <a:moveTo>
                      <a:pt x="1317" y="54"/>
                    </a:moveTo>
                    <a:lnTo>
                      <a:pt x="1317" y="54"/>
                    </a:lnTo>
                    <a:cubicBezTo>
                      <a:pt x="1269" y="56"/>
                      <a:pt x="1217" y="57"/>
                      <a:pt x="1159" y="57"/>
                    </a:cubicBezTo>
                    <a:cubicBezTo>
                      <a:pt x="1137" y="57"/>
                      <a:pt x="1114" y="57"/>
                      <a:pt x="1092" y="57"/>
                    </a:cubicBezTo>
                    <a:lnTo>
                      <a:pt x="867" y="54"/>
                    </a:lnTo>
                    <a:cubicBezTo>
                      <a:pt x="713" y="53"/>
                      <a:pt x="560" y="53"/>
                      <a:pt x="416" y="53"/>
                    </a:cubicBezTo>
                    <a:lnTo>
                      <a:pt x="0" y="53"/>
                    </a:lnTo>
                    <a:lnTo>
                      <a:pt x="0" y="120"/>
                    </a:lnTo>
                    <a:lnTo>
                      <a:pt x="417" y="109"/>
                    </a:lnTo>
                    <a:cubicBezTo>
                      <a:pt x="560" y="106"/>
                      <a:pt x="714" y="102"/>
                      <a:pt x="867" y="99"/>
                    </a:cubicBezTo>
                    <a:lnTo>
                      <a:pt x="1093" y="96"/>
                    </a:lnTo>
                    <a:cubicBezTo>
                      <a:pt x="1154" y="95"/>
                      <a:pt x="1236" y="94"/>
                      <a:pt x="1318" y="88"/>
                    </a:cubicBezTo>
                    <a:cubicBezTo>
                      <a:pt x="1399" y="83"/>
                      <a:pt x="1473" y="75"/>
                      <a:pt x="1544" y="64"/>
                    </a:cubicBezTo>
                    <a:cubicBezTo>
                      <a:pt x="1607" y="54"/>
                      <a:pt x="1672" y="40"/>
                      <a:pt x="1737" y="23"/>
                    </a:cubicBezTo>
                    <a:lnTo>
                      <a:pt x="1737" y="0"/>
                    </a:lnTo>
                    <a:cubicBezTo>
                      <a:pt x="1670" y="15"/>
                      <a:pt x="1604" y="27"/>
                      <a:pt x="1540" y="36"/>
                    </a:cubicBezTo>
                    <a:cubicBezTo>
                      <a:pt x="1469" y="45"/>
                      <a:pt x="1397" y="51"/>
                      <a:pt x="1317" y="54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3" name="Freeform 38"/>
              <p:cNvSpPr>
                <a:spLocks noChangeAspect="1"/>
              </p:cNvSpPr>
              <p:nvPr userDrawn="1"/>
            </p:nvSpPr>
            <p:spPr bwMode="gray">
              <a:xfrm>
                <a:off x="2449" y="676"/>
                <a:ext cx="508" cy="21"/>
              </a:xfrm>
              <a:custGeom>
                <a:avLst/>
                <a:gdLst>
                  <a:gd name="T0" fmla="*/ 0 w 1737"/>
                  <a:gd name="T1" fmla="*/ 0 h 72"/>
                  <a:gd name="T2" fmla="*/ 0 w 1737"/>
                  <a:gd name="T3" fmla="*/ 0 h 72"/>
                  <a:gd name="T4" fmla="*/ 0 w 1737"/>
                  <a:gd name="T5" fmla="*/ 0 h 72"/>
                  <a:gd name="T6" fmla="*/ 0 w 1737"/>
                  <a:gd name="T7" fmla="*/ 0 h 72"/>
                  <a:gd name="T8" fmla="*/ 0 w 1737"/>
                  <a:gd name="T9" fmla="*/ 0 h 72"/>
                  <a:gd name="T10" fmla="*/ 0 w 1737"/>
                  <a:gd name="T11" fmla="*/ 0 h 72"/>
                  <a:gd name="T12" fmla="*/ 0 w 1737"/>
                  <a:gd name="T13" fmla="*/ 0 h 72"/>
                  <a:gd name="T14" fmla="*/ 0 w 1737"/>
                  <a:gd name="T15" fmla="*/ 0 h 72"/>
                  <a:gd name="T16" fmla="*/ 0 w 1737"/>
                  <a:gd name="T17" fmla="*/ 0 h 72"/>
                  <a:gd name="T18" fmla="*/ 0 w 1737"/>
                  <a:gd name="T19" fmla="*/ 0 h 72"/>
                  <a:gd name="T20" fmla="*/ 0 w 1737"/>
                  <a:gd name="T21" fmla="*/ 0 h 72"/>
                  <a:gd name="T22" fmla="*/ 0 w 1737"/>
                  <a:gd name="T23" fmla="*/ 0 h 7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37"/>
                  <a:gd name="T37" fmla="*/ 0 h 72"/>
                  <a:gd name="T38" fmla="*/ 1737 w 1737"/>
                  <a:gd name="T39" fmla="*/ 72 h 7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37" h="72">
                    <a:moveTo>
                      <a:pt x="1090" y="22"/>
                    </a:moveTo>
                    <a:lnTo>
                      <a:pt x="1090" y="22"/>
                    </a:lnTo>
                    <a:lnTo>
                      <a:pt x="865" y="20"/>
                    </a:lnTo>
                    <a:cubicBezTo>
                      <a:pt x="578" y="16"/>
                      <a:pt x="292" y="10"/>
                      <a:pt x="0" y="5"/>
                    </a:cubicBezTo>
                    <a:lnTo>
                      <a:pt x="0" y="72"/>
                    </a:lnTo>
                    <a:cubicBezTo>
                      <a:pt x="279" y="70"/>
                      <a:pt x="574" y="68"/>
                      <a:pt x="865" y="65"/>
                    </a:cubicBezTo>
                    <a:lnTo>
                      <a:pt x="1090" y="62"/>
                    </a:lnTo>
                    <a:cubicBezTo>
                      <a:pt x="1166" y="60"/>
                      <a:pt x="1240" y="59"/>
                      <a:pt x="1315" y="57"/>
                    </a:cubicBezTo>
                    <a:cubicBezTo>
                      <a:pt x="1469" y="52"/>
                      <a:pt x="1608" y="41"/>
                      <a:pt x="1737" y="24"/>
                    </a:cubicBezTo>
                    <a:lnTo>
                      <a:pt x="1737" y="0"/>
                    </a:lnTo>
                    <a:cubicBezTo>
                      <a:pt x="1607" y="14"/>
                      <a:pt x="1469" y="22"/>
                      <a:pt x="1314" y="23"/>
                    </a:cubicBezTo>
                    <a:cubicBezTo>
                      <a:pt x="1239" y="23"/>
                      <a:pt x="1165" y="23"/>
                      <a:pt x="1090" y="22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4" name="Freeform 39"/>
              <p:cNvSpPr>
                <a:spLocks noChangeAspect="1"/>
              </p:cNvSpPr>
              <p:nvPr userDrawn="1"/>
            </p:nvSpPr>
            <p:spPr bwMode="gray">
              <a:xfrm>
                <a:off x="2449" y="704"/>
                <a:ext cx="508" cy="20"/>
              </a:xfrm>
              <a:custGeom>
                <a:avLst/>
                <a:gdLst>
                  <a:gd name="T0" fmla="*/ 0 w 1737"/>
                  <a:gd name="T1" fmla="*/ 0 h 67"/>
                  <a:gd name="T2" fmla="*/ 0 w 1737"/>
                  <a:gd name="T3" fmla="*/ 0 h 67"/>
                  <a:gd name="T4" fmla="*/ 0 w 1737"/>
                  <a:gd name="T5" fmla="*/ 0 h 67"/>
                  <a:gd name="T6" fmla="*/ 0 w 1737"/>
                  <a:gd name="T7" fmla="*/ 0 h 67"/>
                  <a:gd name="T8" fmla="*/ 0 w 1737"/>
                  <a:gd name="T9" fmla="*/ 0 h 67"/>
                  <a:gd name="T10" fmla="*/ 0 w 1737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37"/>
                  <a:gd name="T19" fmla="*/ 0 h 67"/>
                  <a:gd name="T20" fmla="*/ 1737 w 1737"/>
                  <a:gd name="T21" fmla="*/ 67 h 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37" h="67">
                    <a:moveTo>
                      <a:pt x="1737" y="44"/>
                    </a:moveTo>
                    <a:lnTo>
                      <a:pt x="1737" y="44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1737" y="67"/>
                    </a:lnTo>
                    <a:lnTo>
                      <a:pt x="1737" y="44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5" name="Freeform 40"/>
              <p:cNvSpPr>
                <a:spLocks noChangeAspect="1"/>
              </p:cNvSpPr>
              <p:nvPr userDrawn="1"/>
            </p:nvSpPr>
            <p:spPr bwMode="gray">
              <a:xfrm>
                <a:off x="2449" y="346"/>
                <a:ext cx="508" cy="141"/>
              </a:xfrm>
              <a:custGeom>
                <a:avLst/>
                <a:gdLst>
                  <a:gd name="T0" fmla="*/ 0 w 1737"/>
                  <a:gd name="T1" fmla="*/ 0 h 483"/>
                  <a:gd name="T2" fmla="*/ 0 w 1737"/>
                  <a:gd name="T3" fmla="*/ 0 h 483"/>
                  <a:gd name="T4" fmla="*/ 0 w 1737"/>
                  <a:gd name="T5" fmla="*/ 0 h 483"/>
                  <a:gd name="T6" fmla="*/ 0 w 1737"/>
                  <a:gd name="T7" fmla="*/ 0 h 483"/>
                  <a:gd name="T8" fmla="*/ 0 w 1737"/>
                  <a:gd name="T9" fmla="*/ 0 h 483"/>
                  <a:gd name="T10" fmla="*/ 0 w 1737"/>
                  <a:gd name="T11" fmla="*/ 0 h 483"/>
                  <a:gd name="T12" fmla="*/ 0 w 1737"/>
                  <a:gd name="T13" fmla="*/ 0 h 483"/>
                  <a:gd name="T14" fmla="*/ 0 w 1737"/>
                  <a:gd name="T15" fmla="*/ 0 h 483"/>
                  <a:gd name="T16" fmla="*/ 0 w 1737"/>
                  <a:gd name="T17" fmla="*/ 0 h 483"/>
                  <a:gd name="T18" fmla="*/ 0 w 1737"/>
                  <a:gd name="T19" fmla="*/ 0 h 483"/>
                  <a:gd name="T20" fmla="*/ 0 w 1737"/>
                  <a:gd name="T21" fmla="*/ 0 h 483"/>
                  <a:gd name="T22" fmla="*/ 0 w 1737"/>
                  <a:gd name="T23" fmla="*/ 0 h 483"/>
                  <a:gd name="T24" fmla="*/ 0 w 1737"/>
                  <a:gd name="T25" fmla="*/ 0 h 483"/>
                  <a:gd name="T26" fmla="*/ 0 w 1737"/>
                  <a:gd name="T27" fmla="*/ 0 h 483"/>
                  <a:gd name="T28" fmla="*/ 0 w 1737"/>
                  <a:gd name="T29" fmla="*/ 0 h 483"/>
                  <a:gd name="T30" fmla="*/ 0 w 1737"/>
                  <a:gd name="T31" fmla="*/ 0 h 48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7"/>
                  <a:gd name="T49" fmla="*/ 0 h 483"/>
                  <a:gd name="T50" fmla="*/ 1737 w 1737"/>
                  <a:gd name="T51" fmla="*/ 483 h 48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7" h="483">
                    <a:moveTo>
                      <a:pt x="1581" y="148"/>
                    </a:moveTo>
                    <a:lnTo>
                      <a:pt x="1581" y="148"/>
                    </a:lnTo>
                    <a:cubicBezTo>
                      <a:pt x="1515" y="201"/>
                      <a:pt x="1464" y="239"/>
                      <a:pt x="1383" y="271"/>
                    </a:cubicBezTo>
                    <a:cubicBezTo>
                      <a:pt x="1313" y="299"/>
                      <a:pt x="1237" y="310"/>
                      <a:pt x="1151" y="322"/>
                    </a:cubicBezTo>
                    <a:cubicBezTo>
                      <a:pt x="1095" y="329"/>
                      <a:pt x="1037" y="341"/>
                      <a:pt x="982" y="345"/>
                    </a:cubicBezTo>
                    <a:cubicBezTo>
                      <a:pt x="959" y="346"/>
                      <a:pt x="936" y="348"/>
                      <a:pt x="913" y="349"/>
                    </a:cubicBezTo>
                    <a:lnTo>
                      <a:pt x="0" y="416"/>
                    </a:lnTo>
                    <a:lnTo>
                      <a:pt x="0" y="483"/>
                    </a:lnTo>
                    <a:lnTo>
                      <a:pt x="917" y="395"/>
                    </a:lnTo>
                    <a:lnTo>
                      <a:pt x="1036" y="384"/>
                    </a:lnTo>
                    <a:cubicBezTo>
                      <a:pt x="1080" y="379"/>
                      <a:pt x="1119" y="375"/>
                      <a:pt x="1156" y="369"/>
                    </a:cubicBezTo>
                    <a:cubicBezTo>
                      <a:pt x="1244" y="354"/>
                      <a:pt x="1321" y="333"/>
                      <a:pt x="1390" y="302"/>
                    </a:cubicBezTo>
                    <a:cubicBezTo>
                      <a:pt x="1461" y="271"/>
                      <a:pt x="1533" y="219"/>
                      <a:pt x="1600" y="163"/>
                    </a:cubicBezTo>
                    <a:cubicBezTo>
                      <a:pt x="1646" y="125"/>
                      <a:pt x="1689" y="77"/>
                      <a:pt x="1737" y="25"/>
                    </a:cubicBezTo>
                    <a:lnTo>
                      <a:pt x="1737" y="0"/>
                    </a:lnTo>
                    <a:cubicBezTo>
                      <a:pt x="1679" y="60"/>
                      <a:pt x="1632" y="107"/>
                      <a:pt x="1581" y="148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6" name="Freeform 59"/>
              <p:cNvSpPr>
                <a:spLocks noChangeAspect="1"/>
              </p:cNvSpPr>
              <p:nvPr userDrawn="1"/>
            </p:nvSpPr>
            <p:spPr bwMode="gray">
              <a:xfrm>
                <a:off x="3169" y="221"/>
                <a:ext cx="313" cy="257"/>
              </a:xfrm>
              <a:custGeom>
                <a:avLst/>
                <a:gdLst>
                  <a:gd name="T0" fmla="*/ 0 w 1072"/>
                  <a:gd name="T1" fmla="*/ 0 h 884"/>
                  <a:gd name="T2" fmla="*/ 0 w 1072"/>
                  <a:gd name="T3" fmla="*/ 0 h 884"/>
                  <a:gd name="T4" fmla="*/ 0 w 1072"/>
                  <a:gd name="T5" fmla="*/ 0 h 884"/>
                  <a:gd name="T6" fmla="*/ 0 w 1072"/>
                  <a:gd name="T7" fmla="*/ 0 h 884"/>
                  <a:gd name="T8" fmla="*/ 0 w 1072"/>
                  <a:gd name="T9" fmla="*/ 0 h 884"/>
                  <a:gd name="T10" fmla="*/ 0 w 1072"/>
                  <a:gd name="T11" fmla="*/ 0 h 884"/>
                  <a:gd name="T12" fmla="*/ 0 w 1072"/>
                  <a:gd name="T13" fmla="*/ 0 h 884"/>
                  <a:gd name="T14" fmla="*/ 0 w 1072"/>
                  <a:gd name="T15" fmla="*/ 0 h 884"/>
                  <a:gd name="T16" fmla="*/ 0 w 1072"/>
                  <a:gd name="T17" fmla="*/ 0 h 884"/>
                  <a:gd name="T18" fmla="*/ 0 w 1072"/>
                  <a:gd name="T19" fmla="*/ 0 h 8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884"/>
                  <a:gd name="T32" fmla="*/ 1072 w 1072"/>
                  <a:gd name="T33" fmla="*/ 884 h 88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884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7" y="493"/>
                      <a:pt x="375" y="584"/>
                    </a:cubicBezTo>
                    <a:cubicBezTo>
                      <a:pt x="433" y="674"/>
                      <a:pt x="500" y="746"/>
                      <a:pt x="735" y="795"/>
                    </a:cubicBezTo>
                    <a:cubicBezTo>
                      <a:pt x="970" y="843"/>
                      <a:pt x="1072" y="866"/>
                      <a:pt x="1072" y="866"/>
                    </a:cubicBezTo>
                    <a:lnTo>
                      <a:pt x="1072" y="884"/>
                    </a:lnTo>
                    <a:cubicBezTo>
                      <a:pt x="1072" y="884"/>
                      <a:pt x="923" y="853"/>
                      <a:pt x="731" y="811"/>
                    </a:cubicBezTo>
                    <a:cubicBezTo>
                      <a:pt x="538" y="769"/>
                      <a:pt x="460" y="755"/>
                      <a:pt x="372" y="636"/>
                    </a:cubicBezTo>
                    <a:cubicBezTo>
                      <a:pt x="299" y="537"/>
                      <a:pt x="0" y="115"/>
                      <a:pt x="0" y="1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7" name="Freeform 60"/>
              <p:cNvSpPr>
                <a:spLocks noChangeAspect="1"/>
              </p:cNvSpPr>
              <p:nvPr userDrawn="1"/>
            </p:nvSpPr>
            <p:spPr bwMode="gray">
              <a:xfrm>
                <a:off x="3169" y="261"/>
                <a:ext cx="313" cy="237"/>
              </a:xfrm>
              <a:custGeom>
                <a:avLst/>
                <a:gdLst>
                  <a:gd name="T0" fmla="*/ 0 w 1074"/>
                  <a:gd name="T1" fmla="*/ 0 h 813"/>
                  <a:gd name="T2" fmla="*/ 0 w 1074"/>
                  <a:gd name="T3" fmla="*/ 0 h 813"/>
                  <a:gd name="T4" fmla="*/ 0 w 1074"/>
                  <a:gd name="T5" fmla="*/ 0 h 813"/>
                  <a:gd name="T6" fmla="*/ 0 w 1074"/>
                  <a:gd name="T7" fmla="*/ 0 h 813"/>
                  <a:gd name="T8" fmla="*/ 0 w 1074"/>
                  <a:gd name="T9" fmla="*/ 0 h 813"/>
                  <a:gd name="T10" fmla="*/ 0 w 1074"/>
                  <a:gd name="T11" fmla="*/ 0 h 813"/>
                  <a:gd name="T12" fmla="*/ 0 w 1074"/>
                  <a:gd name="T13" fmla="*/ 0 h 813"/>
                  <a:gd name="T14" fmla="*/ 0 w 1074"/>
                  <a:gd name="T15" fmla="*/ 0 h 813"/>
                  <a:gd name="T16" fmla="*/ 0 w 1074"/>
                  <a:gd name="T17" fmla="*/ 0 h 813"/>
                  <a:gd name="T18" fmla="*/ 0 w 1074"/>
                  <a:gd name="T19" fmla="*/ 0 h 8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4"/>
                  <a:gd name="T31" fmla="*/ 0 h 813"/>
                  <a:gd name="T32" fmla="*/ 1074 w 1074"/>
                  <a:gd name="T33" fmla="*/ 813 h 8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4" h="813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29" y="469"/>
                      <a:pt x="372" y="526"/>
                    </a:cubicBezTo>
                    <a:cubicBezTo>
                      <a:pt x="416" y="584"/>
                      <a:pt x="475" y="676"/>
                      <a:pt x="734" y="731"/>
                    </a:cubicBezTo>
                    <a:cubicBezTo>
                      <a:pt x="801" y="745"/>
                      <a:pt x="1074" y="799"/>
                      <a:pt x="1074" y="799"/>
                    </a:cubicBezTo>
                    <a:lnTo>
                      <a:pt x="1074" y="813"/>
                    </a:lnTo>
                    <a:cubicBezTo>
                      <a:pt x="1074" y="813"/>
                      <a:pt x="867" y="774"/>
                      <a:pt x="734" y="746"/>
                    </a:cubicBezTo>
                    <a:cubicBezTo>
                      <a:pt x="601" y="718"/>
                      <a:pt x="462" y="693"/>
                      <a:pt x="373" y="581"/>
                    </a:cubicBezTo>
                    <a:cubicBezTo>
                      <a:pt x="293" y="479"/>
                      <a:pt x="0" y="105"/>
                      <a:pt x="0" y="10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8" name="Freeform 61"/>
              <p:cNvSpPr>
                <a:spLocks noChangeAspect="1"/>
              </p:cNvSpPr>
              <p:nvPr userDrawn="1"/>
            </p:nvSpPr>
            <p:spPr bwMode="gray">
              <a:xfrm>
                <a:off x="3169" y="302"/>
                <a:ext cx="313" cy="217"/>
              </a:xfrm>
              <a:custGeom>
                <a:avLst/>
                <a:gdLst>
                  <a:gd name="T0" fmla="*/ 0 w 1073"/>
                  <a:gd name="T1" fmla="*/ 0 h 742"/>
                  <a:gd name="T2" fmla="*/ 0 w 1073"/>
                  <a:gd name="T3" fmla="*/ 0 h 742"/>
                  <a:gd name="T4" fmla="*/ 0 w 1073"/>
                  <a:gd name="T5" fmla="*/ 0 h 742"/>
                  <a:gd name="T6" fmla="*/ 0 w 1073"/>
                  <a:gd name="T7" fmla="*/ 0 h 742"/>
                  <a:gd name="T8" fmla="*/ 0 w 1073"/>
                  <a:gd name="T9" fmla="*/ 0 h 742"/>
                  <a:gd name="T10" fmla="*/ 0 w 1073"/>
                  <a:gd name="T11" fmla="*/ 0 h 742"/>
                  <a:gd name="T12" fmla="*/ 0 w 1073"/>
                  <a:gd name="T13" fmla="*/ 0 h 742"/>
                  <a:gd name="T14" fmla="*/ 0 w 1073"/>
                  <a:gd name="T15" fmla="*/ 0 h 742"/>
                  <a:gd name="T16" fmla="*/ 0 w 1073"/>
                  <a:gd name="T17" fmla="*/ 0 h 742"/>
                  <a:gd name="T18" fmla="*/ 0 w 1073"/>
                  <a:gd name="T19" fmla="*/ 0 h 7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742"/>
                  <a:gd name="T32" fmla="*/ 1073 w 1073"/>
                  <a:gd name="T33" fmla="*/ 742 h 7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742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10" y="398"/>
                      <a:pt x="372" y="478"/>
                    </a:cubicBezTo>
                    <a:cubicBezTo>
                      <a:pt x="435" y="558"/>
                      <a:pt x="521" y="623"/>
                      <a:pt x="734" y="664"/>
                    </a:cubicBezTo>
                    <a:cubicBezTo>
                      <a:pt x="857" y="688"/>
                      <a:pt x="1073" y="727"/>
                      <a:pt x="1073" y="727"/>
                    </a:cubicBezTo>
                    <a:lnTo>
                      <a:pt x="1073" y="742"/>
                    </a:lnTo>
                    <a:cubicBezTo>
                      <a:pt x="1073" y="742"/>
                      <a:pt x="884" y="707"/>
                      <a:pt x="734" y="680"/>
                    </a:cubicBezTo>
                    <a:cubicBezTo>
                      <a:pt x="584" y="653"/>
                      <a:pt x="461" y="627"/>
                      <a:pt x="372" y="528"/>
                    </a:cubicBezTo>
                    <a:cubicBezTo>
                      <a:pt x="295" y="441"/>
                      <a:pt x="0" y="99"/>
                      <a:pt x="0" y="99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9" name="Freeform 62"/>
              <p:cNvSpPr>
                <a:spLocks noChangeAspect="1"/>
              </p:cNvSpPr>
              <p:nvPr userDrawn="1"/>
            </p:nvSpPr>
            <p:spPr bwMode="gray">
              <a:xfrm>
                <a:off x="3169" y="343"/>
                <a:ext cx="313" cy="198"/>
              </a:xfrm>
              <a:custGeom>
                <a:avLst/>
                <a:gdLst>
                  <a:gd name="T0" fmla="*/ 0 w 1073"/>
                  <a:gd name="T1" fmla="*/ 0 h 679"/>
                  <a:gd name="T2" fmla="*/ 0 w 1073"/>
                  <a:gd name="T3" fmla="*/ 0 h 679"/>
                  <a:gd name="T4" fmla="*/ 0 w 1073"/>
                  <a:gd name="T5" fmla="*/ 0 h 679"/>
                  <a:gd name="T6" fmla="*/ 0 w 1073"/>
                  <a:gd name="T7" fmla="*/ 0 h 679"/>
                  <a:gd name="T8" fmla="*/ 0 w 1073"/>
                  <a:gd name="T9" fmla="*/ 0 h 679"/>
                  <a:gd name="T10" fmla="*/ 0 w 1073"/>
                  <a:gd name="T11" fmla="*/ 0 h 679"/>
                  <a:gd name="T12" fmla="*/ 0 w 1073"/>
                  <a:gd name="T13" fmla="*/ 0 h 679"/>
                  <a:gd name="T14" fmla="*/ 0 w 1073"/>
                  <a:gd name="T15" fmla="*/ 0 h 679"/>
                  <a:gd name="T16" fmla="*/ 0 w 1073"/>
                  <a:gd name="T17" fmla="*/ 0 h 679"/>
                  <a:gd name="T18" fmla="*/ 0 w 1073"/>
                  <a:gd name="T19" fmla="*/ 0 h 6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679"/>
                  <a:gd name="T32" fmla="*/ 1073 w 1073"/>
                  <a:gd name="T33" fmla="*/ 679 h 6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679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3" y="362"/>
                      <a:pt x="373" y="426"/>
                    </a:cubicBezTo>
                    <a:cubicBezTo>
                      <a:pt x="467" y="526"/>
                      <a:pt x="512" y="561"/>
                      <a:pt x="734" y="603"/>
                    </a:cubicBezTo>
                    <a:cubicBezTo>
                      <a:pt x="823" y="620"/>
                      <a:pt x="1073" y="663"/>
                      <a:pt x="1073" y="663"/>
                    </a:cubicBezTo>
                    <a:lnTo>
                      <a:pt x="1073" y="679"/>
                    </a:lnTo>
                    <a:cubicBezTo>
                      <a:pt x="1073" y="679"/>
                      <a:pt x="866" y="642"/>
                      <a:pt x="734" y="619"/>
                    </a:cubicBezTo>
                    <a:cubicBezTo>
                      <a:pt x="602" y="596"/>
                      <a:pt x="491" y="587"/>
                      <a:pt x="372" y="473"/>
                    </a:cubicBezTo>
                    <a:cubicBezTo>
                      <a:pt x="282" y="387"/>
                      <a:pt x="1" y="94"/>
                      <a:pt x="1" y="9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0" name="Freeform 63"/>
              <p:cNvSpPr>
                <a:spLocks noChangeAspect="1"/>
              </p:cNvSpPr>
              <p:nvPr userDrawn="1"/>
            </p:nvSpPr>
            <p:spPr bwMode="gray">
              <a:xfrm>
                <a:off x="3169" y="384"/>
                <a:ext cx="313" cy="177"/>
              </a:xfrm>
              <a:custGeom>
                <a:avLst/>
                <a:gdLst>
                  <a:gd name="T0" fmla="*/ 0 w 1072"/>
                  <a:gd name="T1" fmla="*/ 0 h 605"/>
                  <a:gd name="T2" fmla="*/ 0 w 1072"/>
                  <a:gd name="T3" fmla="*/ 0 h 605"/>
                  <a:gd name="T4" fmla="*/ 0 w 1072"/>
                  <a:gd name="T5" fmla="*/ 0 h 605"/>
                  <a:gd name="T6" fmla="*/ 0 w 1072"/>
                  <a:gd name="T7" fmla="*/ 0 h 605"/>
                  <a:gd name="T8" fmla="*/ 0 w 1072"/>
                  <a:gd name="T9" fmla="*/ 0 h 605"/>
                  <a:gd name="T10" fmla="*/ 0 w 1072"/>
                  <a:gd name="T11" fmla="*/ 0 h 605"/>
                  <a:gd name="T12" fmla="*/ 0 w 1072"/>
                  <a:gd name="T13" fmla="*/ 0 h 605"/>
                  <a:gd name="T14" fmla="*/ 0 w 1072"/>
                  <a:gd name="T15" fmla="*/ 0 h 605"/>
                  <a:gd name="T16" fmla="*/ 0 w 1072"/>
                  <a:gd name="T17" fmla="*/ 0 h 605"/>
                  <a:gd name="T18" fmla="*/ 0 w 1072"/>
                  <a:gd name="T19" fmla="*/ 0 h 6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605"/>
                  <a:gd name="T32" fmla="*/ 1072 w 1072"/>
                  <a:gd name="T33" fmla="*/ 605 h 60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60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9" y="296"/>
                      <a:pt x="372" y="381"/>
                    </a:cubicBezTo>
                    <a:cubicBezTo>
                      <a:pt x="461" y="471"/>
                      <a:pt x="575" y="505"/>
                      <a:pt x="732" y="532"/>
                    </a:cubicBezTo>
                    <a:cubicBezTo>
                      <a:pt x="882" y="558"/>
                      <a:pt x="1072" y="589"/>
                      <a:pt x="1072" y="589"/>
                    </a:cubicBezTo>
                    <a:lnTo>
                      <a:pt x="1072" y="605"/>
                    </a:lnTo>
                    <a:cubicBezTo>
                      <a:pt x="1072" y="605"/>
                      <a:pt x="894" y="577"/>
                      <a:pt x="732" y="550"/>
                    </a:cubicBezTo>
                    <a:cubicBezTo>
                      <a:pt x="573" y="523"/>
                      <a:pt x="462" y="508"/>
                      <a:pt x="371" y="427"/>
                    </a:cubicBezTo>
                    <a:cubicBezTo>
                      <a:pt x="290" y="353"/>
                      <a:pt x="0" y="87"/>
                      <a:pt x="0" y="8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1" name="Freeform 64"/>
              <p:cNvSpPr>
                <a:spLocks noChangeAspect="1"/>
              </p:cNvSpPr>
              <p:nvPr userDrawn="1"/>
            </p:nvSpPr>
            <p:spPr bwMode="gray">
              <a:xfrm>
                <a:off x="3169" y="424"/>
                <a:ext cx="313" cy="158"/>
              </a:xfrm>
              <a:custGeom>
                <a:avLst/>
                <a:gdLst>
                  <a:gd name="T0" fmla="*/ 0 w 1072"/>
                  <a:gd name="T1" fmla="*/ 0 h 545"/>
                  <a:gd name="T2" fmla="*/ 0 w 1072"/>
                  <a:gd name="T3" fmla="*/ 0 h 545"/>
                  <a:gd name="T4" fmla="*/ 0 w 1072"/>
                  <a:gd name="T5" fmla="*/ 0 h 545"/>
                  <a:gd name="T6" fmla="*/ 0 w 1072"/>
                  <a:gd name="T7" fmla="*/ 0 h 545"/>
                  <a:gd name="T8" fmla="*/ 0 w 1072"/>
                  <a:gd name="T9" fmla="*/ 0 h 545"/>
                  <a:gd name="T10" fmla="*/ 0 w 1072"/>
                  <a:gd name="T11" fmla="*/ 0 h 545"/>
                  <a:gd name="T12" fmla="*/ 0 w 1072"/>
                  <a:gd name="T13" fmla="*/ 0 h 545"/>
                  <a:gd name="T14" fmla="*/ 0 w 1072"/>
                  <a:gd name="T15" fmla="*/ 0 h 545"/>
                  <a:gd name="T16" fmla="*/ 0 w 1072"/>
                  <a:gd name="T17" fmla="*/ 0 h 545"/>
                  <a:gd name="T18" fmla="*/ 0 w 1072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545"/>
                  <a:gd name="T32" fmla="*/ 1072 w 1072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54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74" y="249"/>
                      <a:pt x="372" y="334"/>
                    </a:cubicBezTo>
                    <a:cubicBezTo>
                      <a:pt x="462" y="413"/>
                      <a:pt x="535" y="437"/>
                      <a:pt x="733" y="471"/>
                    </a:cubicBezTo>
                    <a:cubicBezTo>
                      <a:pt x="931" y="506"/>
                      <a:pt x="1072" y="527"/>
                      <a:pt x="1072" y="527"/>
                    </a:cubicBezTo>
                    <a:lnTo>
                      <a:pt x="1072" y="545"/>
                    </a:lnTo>
                    <a:cubicBezTo>
                      <a:pt x="1072" y="545"/>
                      <a:pt x="893" y="516"/>
                      <a:pt x="732" y="491"/>
                    </a:cubicBezTo>
                    <a:cubicBezTo>
                      <a:pt x="571" y="466"/>
                      <a:pt x="469" y="456"/>
                      <a:pt x="372" y="380"/>
                    </a:cubicBezTo>
                    <a:cubicBezTo>
                      <a:pt x="261" y="292"/>
                      <a:pt x="0" y="81"/>
                      <a:pt x="0" y="8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2" name="Freeform 65"/>
              <p:cNvSpPr>
                <a:spLocks noChangeAspect="1"/>
              </p:cNvSpPr>
              <p:nvPr userDrawn="1"/>
            </p:nvSpPr>
            <p:spPr bwMode="gray">
              <a:xfrm>
                <a:off x="3169" y="465"/>
                <a:ext cx="313" cy="140"/>
              </a:xfrm>
              <a:custGeom>
                <a:avLst/>
                <a:gdLst>
                  <a:gd name="T0" fmla="*/ 0 w 1072"/>
                  <a:gd name="T1" fmla="*/ 0 h 476"/>
                  <a:gd name="T2" fmla="*/ 0 w 1072"/>
                  <a:gd name="T3" fmla="*/ 0 h 476"/>
                  <a:gd name="T4" fmla="*/ 0 w 1072"/>
                  <a:gd name="T5" fmla="*/ 0 h 476"/>
                  <a:gd name="T6" fmla="*/ 0 w 1072"/>
                  <a:gd name="T7" fmla="*/ 0 h 476"/>
                  <a:gd name="T8" fmla="*/ 0 w 1072"/>
                  <a:gd name="T9" fmla="*/ 0 h 476"/>
                  <a:gd name="T10" fmla="*/ 0 w 1072"/>
                  <a:gd name="T11" fmla="*/ 0 h 476"/>
                  <a:gd name="T12" fmla="*/ 0 w 1072"/>
                  <a:gd name="T13" fmla="*/ 0 h 476"/>
                  <a:gd name="T14" fmla="*/ 0 w 1072"/>
                  <a:gd name="T15" fmla="*/ 0 h 476"/>
                  <a:gd name="T16" fmla="*/ 0 w 1072"/>
                  <a:gd name="T17" fmla="*/ 0 h 476"/>
                  <a:gd name="T18" fmla="*/ 0 w 1072"/>
                  <a:gd name="T19" fmla="*/ 0 h 47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476"/>
                  <a:gd name="T32" fmla="*/ 1072 w 1072"/>
                  <a:gd name="T33" fmla="*/ 476 h 47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476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4" y="243"/>
                      <a:pt x="372" y="286"/>
                    </a:cubicBezTo>
                    <a:cubicBezTo>
                      <a:pt x="431" y="328"/>
                      <a:pt x="509" y="378"/>
                      <a:pt x="734" y="410"/>
                    </a:cubicBezTo>
                    <a:cubicBezTo>
                      <a:pt x="957" y="442"/>
                      <a:pt x="1072" y="457"/>
                      <a:pt x="1072" y="457"/>
                    </a:cubicBezTo>
                    <a:lnTo>
                      <a:pt x="1072" y="476"/>
                    </a:lnTo>
                    <a:cubicBezTo>
                      <a:pt x="1072" y="476"/>
                      <a:pt x="869" y="447"/>
                      <a:pt x="734" y="430"/>
                    </a:cubicBezTo>
                    <a:cubicBezTo>
                      <a:pt x="599" y="414"/>
                      <a:pt x="495" y="407"/>
                      <a:pt x="373" y="328"/>
                    </a:cubicBezTo>
                    <a:cubicBezTo>
                      <a:pt x="255" y="251"/>
                      <a:pt x="1" y="76"/>
                      <a:pt x="1" y="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3" name="Freeform 66"/>
              <p:cNvSpPr>
                <a:spLocks noChangeAspect="1"/>
              </p:cNvSpPr>
              <p:nvPr userDrawn="1"/>
            </p:nvSpPr>
            <p:spPr bwMode="gray">
              <a:xfrm>
                <a:off x="3169" y="505"/>
                <a:ext cx="313" cy="120"/>
              </a:xfrm>
              <a:custGeom>
                <a:avLst/>
                <a:gdLst>
                  <a:gd name="T0" fmla="*/ 0 w 1072"/>
                  <a:gd name="T1" fmla="*/ 0 h 410"/>
                  <a:gd name="T2" fmla="*/ 0 w 1072"/>
                  <a:gd name="T3" fmla="*/ 0 h 410"/>
                  <a:gd name="T4" fmla="*/ 0 w 1072"/>
                  <a:gd name="T5" fmla="*/ 0 h 410"/>
                  <a:gd name="T6" fmla="*/ 0 w 1072"/>
                  <a:gd name="T7" fmla="*/ 0 h 410"/>
                  <a:gd name="T8" fmla="*/ 0 w 1072"/>
                  <a:gd name="T9" fmla="*/ 0 h 410"/>
                  <a:gd name="T10" fmla="*/ 0 w 1072"/>
                  <a:gd name="T11" fmla="*/ 0 h 410"/>
                  <a:gd name="T12" fmla="*/ 0 w 1072"/>
                  <a:gd name="T13" fmla="*/ 0 h 410"/>
                  <a:gd name="T14" fmla="*/ 0 w 1072"/>
                  <a:gd name="T15" fmla="*/ 0 h 410"/>
                  <a:gd name="T16" fmla="*/ 0 w 1072"/>
                  <a:gd name="T17" fmla="*/ 0 h 410"/>
                  <a:gd name="T18" fmla="*/ 0 w 1072"/>
                  <a:gd name="T19" fmla="*/ 0 h 4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410"/>
                  <a:gd name="T32" fmla="*/ 1072 w 1072"/>
                  <a:gd name="T33" fmla="*/ 410 h 4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41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5" y="204"/>
                      <a:pt x="374" y="237"/>
                    </a:cubicBezTo>
                    <a:cubicBezTo>
                      <a:pt x="434" y="269"/>
                      <a:pt x="504" y="322"/>
                      <a:pt x="734" y="351"/>
                    </a:cubicBezTo>
                    <a:cubicBezTo>
                      <a:pt x="964" y="380"/>
                      <a:pt x="1072" y="393"/>
                      <a:pt x="1072" y="393"/>
                    </a:cubicBezTo>
                    <a:lnTo>
                      <a:pt x="1072" y="410"/>
                    </a:lnTo>
                    <a:cubicBezTo>
                      <a:pt x="1072" y="410"/>
                      <a:pt x="882" y="390"/>
                      <a:pt x="733" y="374"/>
                    </a:cubicBezTo>
                    <a:cubicBezTo>
                      <a:pt x="584" y="358"/>
                      <a:pt x="483" y="337"/>
                      <a:pt x="372" y="278"/>
                    </a:cubicBezTo>
                    <a:cubicBezTo>
                      <a:pt x="262" y="218"/>
                      <a:pt x="1" y="70"/>
                      <a:pt x="1" y="7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4" name="Freeform 67"/>
              <p:cNvSpPr>
                <a:spLocks noChangeAspect="1"/>
              </p:cNvSpPr>
              <p:nvPr userDrawn="1"/>
            </p:nvSpPr>
            <p:spPr bwMode="gray">
              <a:xfrm>
                <a:off x="3169" y="544"/>
                <a:ext cx="313" cy="101"/>
              </a:xfrm>
              <a:custGeom>
                <a:avLst/>
                <a:gdLst>
                  <a:gd name="T0" fmla="*/ 0 w 1073"/>
                  <a:gd name="T1" fmla="*/ 0 h 344"/>
                  <a:gd name="T2" fmla="*/ 0 w 1073"/>
                  <a:gd name="T3" fmla="*/ 0 h 344"/>
                  <a:gd name="T4" fmla="*/ 0 w 1073"/>
                  <a:gd name="T5" fmla="*/ 0 h 344"/>
                  <a:gd name="T6" fmla="*/ 0 w 1073"/>
                  <a:gd name="T7" fmla="*/ 0 h 344"/>
                  <a:gd name="T8" fmla="*/ 0 w 1073"/>
                  <a:gd name="T9" fmla="*/ 0 h 344"/>
                  <a:gd name="T10" fmla="*/ 0 w 1073"/>
                  <a:gd name="T11" fmla="*/ 0 h 344"/>
                  <a:gd name="T12" fmla="*/ 0 w 1073"/>
                  <a:gd name="T13" fmla="*/ 0 h 344"/>
                  <a:gd name="T14" fmla="*/ 0 w 1073"/>
                  <a:gd name="T15" fmla="*/ 0 h 344"/>
                  <a:gd name="T16" fmla="*/ 0 w 1073"/>
                  <a:gd name="T17" fmla="*/ 0 h 344"/>
                  <a:gd name="T18" fmla="*/ 0 w 1073"/>
                  <a:gd name="T19" fmla="*/ 0 h 3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344"/>
                  <a:gd name="T32" fmla="*/ 1073 w 1073"/>
                  <a:gd name="T33" fmla="*/ 344 h 3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344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79" y="148"/>
                      <a:pt x="373" y="194"/>
                    </a:cubicBezTo>
                    <a:cubicBezTo>
                      <a:pt x="478" y="246"/>
                      <a:pt x="569" y="271"/>
                      <a:pt x="734" y="290"/>
                    </a:cubicBezTo>
                    <a:cubicBezTo>
                      <a:pt x="896" y="309"/>
                      <a:pt x="1073" y="327"/>
                      <a:pt x="1073" y="327"/>
                    </a:cubicBezTo>
                    <a:lnTo>
                      <a:pt x="1073" y="344"/>
                    </a:lnTo>
                    <a:cubicBezTo>
                      <a:pt x="1073" y="344"/>
                      <a:pt x="909" y="326"/>
                      <a:pt x="734" y="310"/>
                    </a:cubicBezTo>
                    <a:cubicBezTo>
                      <a:pt x="560" y="294"/>
                      <a:pt x="499" y="287"/>
                      <a:pt x="373" y="232"/>
                    </a:cubicBezTo>
                    <a:cubicBezTo>
                      <a:pt x="261" y="184"/>
                      <a:pt x="0" y="65"/>
                      <a:pt x="0" y="6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5" name="Freeform 68"/>
              <p:cNvSpPr>
                <a:spLocks noChangeAspect="1"/>
              </p:cNvSpPr>
              <p:nvPr userDrawn="1"/>
            </p:nvSpPr>
            <p:spPr bwMode="gray">
              <a:xfrm>
                <a:off x="3169" y="586"/>
                <a:ext cx="313" cy="79"/>
              </a:xfrm>
              <a:custGeom>
                <a:avLst/>
                <a:gdLst>
                  <a:gd name="T0" fmla="*/ 0 w 1072"/>
                  <a:gd name="T1" fmla="*/ 0 h 277"/>
                  <a:gd name="T2" fmla="*/ 0 w 1072"/>
                  <a:gd name="T3" fmla="*/ 0 h 277"/>
                  <a:gd name="T4" fmla="*/ 0 w 1072"/>
                  <a:gd name="T5" fmla="*/ 0 h 277"/>
                  <a:gd name="T6" fmla="*/ 0 w 1072"/>
                  <a:gd name="T7" fmla="*/ 0 h 277"/>
                  <a:gd name="T8" fmla="*/ 0 w 1072"/>
                  <a:gd name="T9" fmla="*/ 0 h 277"/>
                  <a:gd name="T10" fmla="*/ 0 w 1072"/>
                  <a:gd name="T11" fmla="*/ 0 h 277"/>
                  <a:gd name="T12" fmla="*/ 0 w 1072"/>
                  <a:gd name="T13" fmla="*/ 0 h 277"/>
                  <a:gd name="T14" fmla="*/ 0 w 1072"/>
                  <a:gd name="T15" fmla="*/ 0 h 277"/>
                  <a:gd name="T16" fmla="*/ 0 w 1072"/>
                  <a:gd name="T17" fmla="*/ 0 h 277"/>
                  <a:gd name="T18" fmla="*/ 0 w 1072"/>
                  <a:gd name="T19" fmla="*/ 0 h 27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277"/>
                  <a:gd name="T32" fmla="*/ 1072 w 1072"/>
                  <a:gd name="T33" fmla="*/ 277 h 27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27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0" y="92"/>
                      <a:pt x="374" y="152"/>
                    </a:cubicBezTo>
                    <a:cubicBezTo>
                      <a:pt x="526" y="211"/>
                      <a:pt x="642" y="216"/>
                      <a:pt x="735" y="226"/>
                    </a:cubicBezTo>
                    <a:cubicBezTo>
                      <a:pt x="776" y="230"/>
                      <a:pt x="1072" y="260"/>
                      <a:pt x="1072" y="260"/>
                    </a:cubicBezTo>
                    <a:lnTo>
                      <a:pt x="1072" y="277"/>
                    </a:lnTo>
                    <a:cubicBezTo>
                      <a:pt x="1072" y="277"/>
                      <a:pt x="895" y="263"/>
                      <a:pt x="734" y="249"/>
                    </a:cubicBezTo>
                    <a:cubicBezTo>
                      <a:pt x="573" y="235"/>
                      <a:pt x="504" y="229"/>
                      <a:pt x="373" y="187"/>
                    </a:cubicBezTo>
                    <a:cubicBezTo>
                      <a:pt x="241" y="144"/>
                      <a:pt x="0" y="62"/>
                      <a:pt x="0" y="6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6" name="Freeform 69"/>
              <p:cNvSpPr>
                <a:spLocks noChangeAspect="1"/>
              </p:cNvSpPr>
              <p:nvPr userDrawn="1"/>
            </p:nvSpPr>
            <p:spPr bwMode="gray">
              <a:xfrm>
                <a:off x="3169" y="627"/>
                <a:ext cx="313" cy="59"/>
              </a:xfrm>
              <a:custGeom>
                <a:avLst/>
                <a:gdLst>
                  <a:gd name="T0" fmla="*/ 0 w 1072"/>
                  <a:gd name="T1" fmla="*/ 0 h 207"/>
                  <a:gd name="T2" fmla="*/ 0 w 1072"/>
                  <a:gd name="T3" fmla="*/ 0 h 207"/>
                  <a:gd name="T4" fmla="*/ 0 w 1072"/>
                  <a:gd name="T5" fmla="*/ 0 h 207"/>
                  <a:gd name="T6" fmla="*/ 0 w 1072"/>
                  <a:gd name="T7" fmla="*/ 0 h 207"/>
                  <a:gd name="T8" fmla="*/ 0 w 1072"/>
                  <a:gd name="T9" fmla="*/ 0 h 207"/>
                  <a:gd name="T10" fmla="*/ 0 w 1072"/>
                  <a:gd name="T11" fmla="*/ 0 h 207"/>
                  <a:gd name="T12" fmla="*/ 0 w 1072"/>
                  <a:gd name="T13" fmla="*/ 0 h 207"/>
                  <a:gd name="T14" fmla="*/ 0 w 1072"/>
                  <a:gd name="T15" fmla="*/ 0 h 207"/>
                  <a:gd name="T16" fmla="*/ 0 w 1072"/>
                  <a:gd name="T17" fmla="*/ 0 h 207"/>
                  <a:gd name="T18" fmla="*/ 0 w 1072"/>
                  <a:gd name="T19" fmla="*/ 0 h 2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207"/>
                  <a:gd name="T32" fmla="*/ 1072 w 1072"/>
                  <a:gd name="T33" fmla="*/ 207 h 20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20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3" y="67"/>
                      <a:pt x="374" y="106"/>
                    </a:cubicBezTo>
                    <a:cubicBezTo>
                      <a:pt x="526" y="145"/>
                      <a:pt x="665" y="161"/>
                      <a:pt x="735" y="165"/>
                    </a:cubicBezTo>
                    <a:cubicBezTo>
                      <a:pt x="805" y="170"/>
                      <a:pt x="1072" y="191"/>
                      <a:pt x="1072" y="191"/>
                    </a:cubicBezTo>
                    <a:lnTo>
                      <a:pt x="1072" y="207"/>
                    </a:lnTo>
                    <a:cubicBezTo>
                      <a:pt x="1072" y="207"/>
                      <a:pt x="921" y="197"/>
                      <a:pt x="734" y="184"/>
                    </a:cubicBezTo>
                    <a:cubicBezTo>
                      <a:pt x="583" y="174"/>
                      <a:pt x="462" y="162"/>
                      <a:pt x="373" y="143"/>
                    </a:cubicBezTo>
                    <a:cubicBezTo>
                      <a:pt x="275" y="122"/>
                      <a:pt x="0" y="58"/>
                      <a:pt x="0" y="5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7" name="Freeform 70"/>
              <p:cNvSpPr>
                <a:spLocks noChangeAspect="1"/>
              </p:cNvSpPr>
              <p:nvPr userDrawn="1"/>
            </p:nvSpPr>
            <p:spPr bwMode="gray">
              <a:xfrm>
                <a:off x="3169" y="666"/>
                <a:ext cx="313" cy="43"/>
              </a:xfrm>
              <a:custGeom>
                <a:avLst/>
                <a:gdLst>
                  <a:gd name="T0" fmla="*/ 0 w 1073"/>
                  <a:gd name="T1" fmla="*/ 0 h 140"/>
                  <a:gd name="T2" fmla="*/ 0 w 1073"/>
                  <a:gd name="T3" fmla="*/ 0 h 140"/>
                  <a:gd name="T4" fmla="*/ 0 w 1073"/>
                  <a:gd name="T5" fmla="*/ 0 h 140"/>
                  <a:gd name="T6" fmla="*/ 0 w 1073"/>
                  <a:gd name="T7" fmla="*/ 0 h 140"/>
                  <a:gd name="T8" fmla="*/ 0 w 1073"/>
                  <a:gd name="T9" fmla="*/ 0 h 140"/>
                  <a:gd name="T10" fmla="*/ 0 w 1073"/>
                  <a:gd name="T11" fmla="*/ 0 h 140"/>
                  <a:gd name="T12" fmla="*/ 0 w 1073"/>
                  <a:gd name="T13" fmla="*/ 0 h 140"/>
                  <a:gd name="T14" fmla="*/ 0 w 1073"/>
                  <a:gd name="T15" fmla="*/ 0 h 140"/>
                  <a:gd name="T16" fmla="*/ 0 w 1073"/>
                  <a:gd name="T17" fmla="*/ 0 h 140"/>
                  <a:gd name="T18" fmla="*/ 0 w 1073"/>
                  <a:gd name="T19" fmla="*/ 0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140"/>
                  <a:gd name="T32" fmla="*/ 1073 w 1073"/>
                  <a:gd name="T33" fmla="*/ 140 h 1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14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182" y="31"/>
                      <a:pt x="374" y="62"/>
                    </a:cubicBezTo>
                    <a:cubicBezTo>
                      <a:pt x="518" y="85"/>
                      <a:pt x="713" y="100"/>
                      <a:pt x="734" y="101"/>
                    </a:cubicBezTo>
                    <a:cubicBezTo>
                      <a:pt x="755" y="102"/>
                      <a:pt x="1073" y="123"/>
                      <a:pt x="1073" y="123"/>
                    </a:cubicBezTo>
                    <a:lnTo>
                      <a:pt x="1073" y="140"/>
                    </a:lnTo>
                    <a:cubicBezTo>
                      <a:pt x="1073" y="140"/>
                      <a:pt x="869" y="129"/>
                      <a:pt x="734" y="122"/>
                    </a:cubicBezTo>
                    <a:cubicBezTo>
                      <a:pt x="593" y="114"/>
                      <a:pt x="453" y="106"/>
                      <a:pt x="373" y="98"/>
                    </a:cubicBezTo>
                    <a:cubicBezTo>
                      <a:pt x="195" y="80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8" name="Freeform 71"/>
              <p:cNvSpPr>
                <a:spLocks noChangeAspect="1"/>
              </p:cNvSpPr>
              <p:nvPr userDrawn="1"/>
            </p:nvSpPr>
            <p:spPr bwMode="gray">
              <a:xfrm>
                <a:off x="3169" y="710"/>
                <a:ext cx="313" cy="15"/>
              </a:xfrm>
              <a:custGeom>
                <a:avLst/>
                <a:gdLst>
                  <a:gd name="T0" fmla="*/ 0 w 1072"/>
                  <a:gd name="T1" fmla="*/ 0 h 55"/>
                  <a:gd name="T2" fmla="*/ 0 w 1072"/>
                  <a:gd name="T3" fmla="*/ 0 h 55"/>
                  <a:gd name="T4" fmla="*/ 0 w 1072"/>
                  <a:gd name="T5" fmla="*/ 0 h 55"/>
                  <a:gd name="T6" fmla="*/ 0 w 1072"/>
                  <a:gd name="T7" fmla="*/ 0 h 55"/>
                  <a:gd name="T8" fmla="*/ 0 w 1072"/>
                  <a:gd name="T9" fmla="*/ 0 h 55"/>
                  <a:gd name="T10" fmla="*/ 0 w 1072"/>
                  <a:gd name="T11" fmla="*/ 0 h 55"/>
                  <a:gd name="T12" fmla="*/ 0 w 1072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72"/>
                  <a:gd name="T22" fmla="*/ 0 h 55"/>
                  <a:gd name="T23" fmla="*/ 1072 w 1072"/>
                  <a:gd name="T24" fmla="*/ 55 h 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72" h="5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6" y="10"/>
                      <a:pt x="373" y="12"/>
                    </a:cubicBezTo>
                    <a:cubicBezTo>
                      <a:pt x="460" y="14"/>
                      <a:pt x="1072" y="38"/>
                      <a:pt x="1072" y="38"/>
                    </a:cubicBezTo>
                    <a:lnTo>
                      <a:pt x="1072" y="55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  <p:grpSp>
          <p:nvGrpSpPr>
            <p:cNvPr id="28" name="Group 120"/>
            <p:cNvGrpSpPr>
              <a:grpSpLocks noChangeAspect="1"/>
            </p:cNvGrpSpPr>
            <p:nvPr userDrawn="1"/>
          </p:nvGrpSpPr>
          <p:grpSpPr bwMode="auto">
            <a:xfrm>
              <a:off x="2657" y="424"/>
              <a:ext cx="452" cy="305"/>
              <a:chOff x="2657" y="424"/>
              <a:chExt cx="452" cy="305"/>
            </a:xfrm>
          </p:grpSpPr>
          <p:sp>
            <p:nvSpPr>
              <p:cNvPr id="29" name="Freeform 43"/>
              <p:cNvSpPr>
                <a:spLocks noChangeAspect="1"/>
              </p:cNvSpPr>
              <p:nvPr userDrawn="1"/>
            </p:nvSpPr>
            <p:spPr bwMode="gray">
              <a:xfrm>
                <a:off x="2658" y="426"/>
                <a:ext cx="449" cy="301"/>
              </a:xfrm>
              <a:custGeom>
                <a:avLst/>
                <a:gdLst>
                  <a:gd name="T0" fmla="*/ 0 w 1536"/>
                  <a:gd name="T1" fmla="*/ 0 h 1031"/>
                  <a:gd name="T2" fmla="*/ 0 w 1536"/>
                  <a:gd name="T3" fmla="*/ 0 h 1031"/>
                  <a:gd name="T4" fmla="*/ 0 w 1536"/>
                  <a:gd name="T5" fmla="*/ 0 h 1031"/>
                  <a:gd name="T6" fmla="*/ 0 w 1536"/>
                  <a:gd name="T7" fmla="*/ 0 h 1031"/>
                  <a:gd name="T8" fmla="*/ 0 w 1536"/>
                  <a:gd name="T9" fmla="*/ 0 h 1031"/>
                  <a:gd name="T10" fmla="*/ 0 w 1536"/>
                  <a:gd name="T11" fmla="*/ 0 h 10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36"/>
                  <a:gd name="T19" fmla="*/ 0 h 1031"/>
                  <a:gd name="T20" fmla="*/ 1536 w 1536"/>
                  <a:gd name="T21" fmla="*/ 1031 h 10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36" h="1031">
                    <a:moveTo>
                      <a:pt x="0" y="0"/>
                    </a:moveTo>
                    <a:lnTo>
                      <a:pt x="0" y="0"/>
                    </a:lnTo>
                    <a:lnTo>
                      <a:pt x="1536" y="0"/>
                    </a:lnTo>
                    <a:lnTo>
                      <a:pt x="1536" y="1031"/>
                    </a:lnTo>
                    <a:lnTo>
                      <a:pt x="0" y="10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4AA4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0" name="Freeform 44"/>
              <p:cNvSpPr>
                <a:spLocks noEditPoints="1"/>
              </p:cNvSpPr>
              <p:nvPr userDrawn="1"/>
            </p:nvSpPr>
            <p:spPr bwMode="gray">
              <a:xfrm>
                <a:off x="2657" y="424"/>
                <a:ext cx="452" cy="307"/>
              </a:xfrm>
              <a:custGeom>
                <a:avLst/>
                <a:gdLst>
                  <a:gd name="T0" fmla="*/ 0 w 1548"/>
                  <a:gd name="T1" fmla="*/ 0 h 1045"/>
                  <a:gd name="T2" fmla="*/ 0 w 1548"/>
                  <a:gd name="T3" fmla="*/ 0 h 1045"/>
                  <a:gd name="T4" fmla="*/ 0 w 1548"/>
                  <a:gd name="T5" fmla="*/ 0 h 1045"/>
                  <a:gd name="T6" fmla="*/ 0 w 1548"/>
                  <a:gd name="T7" fmla="*/ 0 h 1045"/>
                  <a:gd name="T8" fmla="*/ 0 w 1548"/>
                  <a:gd name="T9" fmla="*/ 0 h 1045"/>
                  <a:gd name="T10" fmla="*/ 0 w 1548"/>
                  <a:gd name="T11" fmla="*/ 0 h 1045"/>
                  <a:gd name="T12" fmla="*/ 0 w 1548"/>
                  <a:gd name="T13" fmla="*/ 0 h 1045"/>
                  <a:gd name="T14" fmla="*/ 0 w 1548"/>
                  <a:gd name="T15" fmla="*/ 0 h 1045"/>
                  <a:gd name="T16" fmla="*/ 0 w 1548"/>
                  <a:gd name="T17" fmla="*/ 0 h 1045"/>
                  <a:gd name="T18" fmla="*/ 0 w 1548"/>
                  <a:gd name="T19" fmla="*/ 0 h 1045"/>
                  <a:gd name="T20" fmla="*/ 0 w 1548"/>
                  <a:gd name="T21" fmla="*/ 0 h 1045"/>
                  <a:gd name="T22" fmla="*/ 0 w 1548"/>
                  <a:gd name="T23" fmla="*/ 0 h 1045"/>
                  <a:gd name="T24" fmla="*/ 0 w 1548"/>
                  <a:gd name="T25" fmla="*/ 0 h 1045"/>
                  <a:gd name="T26" fmla="*/ 0 w 1548"/>
                  <a:gd name="T27" fmla="*/ 0 h 1045"/>
                  <a:gd name="T28" fmla="*/ 0 w 1548"/>
                  <a:gd name="T29" fmla="*/ 0 h 1045"/>
                  <a:gd name="T30" fmla="*/ 0 w 1548"/>
                  <a:gd name="T31" fmla="*/ 0 h 1045"/>
                  <a:gd name="T32" fmla="*/ 0 w 1548"/>
                  <a:gd name="T33" fmla="*/ 0 h 1045"/>
                  <a:gd name="T34" fmla="*/ 0 w 1548"/>
                  <a:gd name="T35" fmla="*/ 0 h 1045"/>
                  <a:gd name="T36" fmla="*/ 0 w 1548"/>
                  <a:gd name="T37" fmla="*/ 0 h 1045"/>
                  <a:gd name="T38" fmla="*/ 0 w 1548"/>
                  <a:gd name="T39" fmla="*/ 0 h 10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548" h="1045">
                    <a:moveTo>
                      <a:pt x="1548" y="0"/>
                    </a:moveTo>
                    <a:lnTo>
                      <a:pt x="1548" y="0"/>
                    </a:lnTo>
                    <a:lnTo>
                      <a:pt x="1535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0" y="1031"/>
                    </a:lnTo>
                    <a:lnTo>
                      <a:pt x="0" y="1045"/>
                    </a:lnTo>
                    <a:lnTo>
                      <a:pt x="13" y="1045"/>
                    </a:lnTo>
                    <a:lnTo>
                      <a:pt x="1535" y="1045"/>
                    </a:lnTo>
                    <a:lnTo>
                      <a:pt x="1548" y="1045"/>
                    </a:lnTo>
                    <a:lnTo>
                      <a:pt x="1548" y="1031"/>
                    </a:lnTo>
                    <a:lnTo>
                      <a:pt x="1548" y="13"/>
                    </a:lnTo>
                    <a:lnTo>
                      <a:pt x="1548" y="0"/>
                    </a:lnTo>
                    <a:close/>
                    <a:moveTo>
                      <a:pt x="1535" y="1031"/>
                    </a:moveTo>
                    <a:lnTo>
                      <a:pt x="1535" y="1031"/>
                    </a:lnTo>
                    <a:lnTo>
                      <a:pt x="13" y="1031"/>
                    </a:lnTo>
                    <a:lnTo>
                      <a:pt x="13" y="13"/>
                    </a:lnTo>
                    <a:lnTo>
                      <a:pt x="1535" y="13"/>
                    </a:lnTo>
                    <a:lnTo>
                      <a:pt x="1535" y="1031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 userDrawn="1"/>
            </p:nvSpPr>
            <p:spPr bwMode="gray">
              <a:xfrm>
                <a:off x="2863" y="455"/>
                <a:ext cx="40" cy="40"/>
              </a:xfrm>
              <a:custGeom>
                <a:avLst/>
                <a:gdLst>
                  <a:gd name="T0" fmla="*/ 0 w 137"/>
                  <a:gd name="T1" fmla="*/ 0 h 137"/>
                  <a:gd name="T2" fmla="*/ 0 w 137"/>
                  <a:gd name="T3" fmla="*/ 0 h 137"/>
                  <a:gd name="T4" fmla="*/ 0 w 137"/>
                  <a:gd name="T5" fmla="*/ 0 h 137"/>
                  <a:gd name="T6" fmla="*/ 0 w 137"/>
                  <a:gd name="T7" fmla="*/ 0 h 137"/>
                  <a:gd name="T8" fmla="*/ 0 w 137"/>
                  <a:gd name="T9" fmla="*/ 0 h 137"/>
                  <a:gd name="T10" fmla="*/ 0 w 137"/>
                  <a:gd name="T11" fmla="*/ 0 h 137"/>
                  <a:gd name="T12" fmla="*/ 0 w 137"/>
                  <a:gd name="T13" fmla="*/ 0 h 137"/>
                  <a:gd name="T14" fmla="*/ 0 w 137"/>
                  <a:gd name="T15" fmla="*/ 0 h 137"/>
                  <a:gd name="T16" fmla="*/ 0 w 137"/>
                  <a:gd name="T17" fmla="*/ 0 h 137"/>
                  <a:gd name="T18" fmla="*/ 0 w 137"/>
                  <a:gd name="T19" fmla="*/ 0 h 137"/>
                  <a:gd name="T20" fmla="*/ 0 w 137"/>
                  <a:gd name="T21" fmla="*/ 0 h 137"/>
                  <a:gd name="T22" fmla="*/ 0 w 137"/>
                  <a:gd name="T23" fmla="*/ 0 h 1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7">
                    <a:moveTo>
                      <a:pt x="84" y="51"/>
                    </a:moveTo>
                    <a:lnTo>
                      <a:pt x="84" y="51"/>
                    </a:lnTo>
                    <a:lnTo>
                      <a:pt x="137" y="51"/>
                    </a:lnTo>
                    <a:lnTo>
                      <a:pt x="95" y="84"/>
                    </a:lnTo>
                    <a:lnTo>
                      <a:pt x="111" y="137"/>
                    </a:lnTo>
                    <a:lnTo>
                      <a:pt x="69" y="104"/>
                    </a:lnTo>
                    <a:lnTo>
                      <a:pt x="26" y="137"/>
                    </a:lnTo>
                    <a:lnTo>
                      <a:pt x="43" y="84"/>
                    </a:lnTo>
                    <a:lnTo>
                      <a:pt x="0" y="51"/>
                    </a:lnTo>
                    <a:lnTo>
                      <a:pt x="53" y="51"/>
                    </a:lnTo>
                    <a:lnTo>
                      <a:pt x="69" y="0"/>
                    </a:lnTo>
                    <a:lnTo>
                      <a:pt x="84" y="51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 userDrawn="1"/>
            </p:nvSpPr>
            <p:spPr bwMode="gray">
              <a:xfrm>
                <a:off x="2864" y="654"/>
                <a:ext cx="39" cy="39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3" name="Freeform 47"/>
              <p:cNvSpPr>
                <a:spLocks/>
              </p:cNvSpPr>
              <p:nvPr userDrawn="1"/>
            </p:nvSpPr>
            <p:spPr bwMode="gray">
              <a:xfrm>
                <a:off x="2912" y="640"/>
                <a:ext cx="41" cy="40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4" name="Freeform 48"/>
              <p:cNvSpPr>
                <a:spLocks/>
              </p:cNvSpPr>
              <p:nvPr userDrawn="1"/>
            </p:nvSpPr>
            <p:spPr bwMode="gray">
              <a:xfrm>
                <a:off x="2912" y="468"/>
                <a:ext cx="41" cy="38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5" y="81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5" name="Freeform 49"/>
              <p:cNvSpPr>
                <a:spLocks/>
              </p:cNvSpPr>
              <p:nvPr userDrawn="1"/>
            </p:nvSpPr>
            <p:spPr bwMode="gray">
              <a:xfrm>
                <a:off x="2949" y="505"/>
                <a:ext cx="41" cy="38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4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6" name="Freeform 50"/>
              <p:cNvSpPr>
                <a:spLocks/>
              </p:cNvSpPr>
              <p:nvPr userDrawn="1"/>
            </p:nvSpPr>
            <p:spPr bwMode="gray">
              <a:xfrm>
                <a:off x="2949" y="605"/>
                <a:ext cx="41" cy="39"/>
              </a:xfrm>
              <a:custGeom>
                <a:avLst/>
                <a:gdLst>
                  <a:gd name="T0" fmla="*/ 0 w 138"/>
                  <a:gd name="T1" fmla="*/ 0 h 132"/>
                  <a:gd name="T2" fmla="*/ 0 w 138"/>
                  <a:gd name="T3" fmla="*/ 0 h 132"/>
                  <a:gd name="T4" fmla="*/ 0 w 138"/>
                  <a:gd name="T5" fmla="*/ 0 h 132"/>
                  <a:gd name="T6" fmla="*/ 0 w 138"/>
                  <a:gd name="T7" fmla="*/ 0 h 132"/>
                  <a:gd name="T8" fmla="*/ 0 w 138"/>
                  <a:gd name="T9" fmla="*/ 0 h 132"/>
                  <a:gd name="T10" fmla="*/ 0 w 138"/>
                  <a:gd name="T11" fmla="*/ 0 h 132"/>
                  <a:gd name="T12" fmla="*/ 0 w 138"/>
                  <a:gd name="T13" fmla="*/ 0 h 132"/>
                  <a:gd name="T14" fmla="*/ 0 w 138"/>
                  <a:gd name="T15" fmla="*/ 0 h 132"/>
                  <a:gd name="T16" fmla="*/ 0 w 138"/>
                  <a:gd name="T17" fmla="*/ 0 h 132"/>
                  <a:gd name="T18" fmla="*/ 0 w 138"/>
                  <a:gd name="T19" fmla="*/ 0 h 132"/>
                  <a:gd name="T20" fmla="*/ 0 w 138"/>
                  <a:gd name="T21" fmla="*/ 0 h 132"/>
                  <a:gd name="T22" fmla="*/ 0 w 138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2">
                    <a:moveTo>
                      <a:pt x="85" y="49"/>
                    </a:moveTo>
                    <a:lnTo>
                      <a:pt x="85" y="49"/>
                    </a:lnTo>
                    <a:lnTo>
                      <a:pt x="138" y="49"/>
                    </a:lnTo>
                    <a:lnTo>
                      <a:pt x="95" y="81"/>
                    </a:lnTo>
                    <a:lnTo>
                      <a:pt x="112" y="132"/>
                    </a:lnTo>
                    <a:lnTo>
                      <a:pt x="69" y="101"/>
                    </a:lnTo>
                    <a:lnTo>
                      <a:pt x="27" y="132"/>
                    </a:lnTo>
                    <a:lnTo>
                      <a:pt x="44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5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7" name="Freeform 51"/>
              <p:cNvSpPr>
                <a:spLocks/>
              </p:cNvSpPr>
              <p:nvPr userDrawn="1"/>
            </p:nvSpPr>
            <p:spPr bwMode="gray">
              <a:xfrm>
                <a:off x="2964" y="553"/>
                <a:ext cx="39" cy="39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8" name="Freeform 52"/>
              <p:cNvSpPr>
                <a:spLocks/>
              </p:cNvSpPr>
              <p:nvPr userDrawn="1"/>
            </p:nvSpPr>
            <p:spPr bwMode="gray">
              <a:xfrm>
                <a:off x="2813" y="468"/>
                <a:ext cx="40" cy="38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4" y="82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9" name="Freeform 53"/>
              <p:cNvSpPr>
                <a:spLocks/>
              </p:cNvSpPr>
              <p:nvPr userDrawn="1"/>
            </p:nvSpPr>
            <p:spPr bwMode="gray">
              <a:xfrm>
                <a:off x="2778" y="505"/>
                <a:ext cx="40" cy="38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0" name="Freeform 54"/>
              <p:cNvSpPr>
                <a:spLocks/>
              </p:cNvSpPr>
              <p:nvPr userDrawn="1"/>
            </p:nvSpPr>
            <p:spPr bwMode="gray">
              <a:xfrm>
                <a:off x="2766" y="553"/>
                <a:ext cx="39" cy="39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1" name="Freeform 55"/>
              <p:cNvSpPr>
                <a:spLocks/>
              </p:cNvSpPr>
              <p:nvPr userDrawn="1"/>
            </p:nvSpPr>
            <p:spPr bwMode="gray">
              <a:xfrm>
                <a:off x="2778" y="605"/>
                <a:ext cx="40" cy="39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2" name="Freeform 56"/>
              <p:cNvSpPr>
                <a:spLocks/>
              </p:cNvSpPr>
              <p:nvPr userDrawn="1"/>
            </p:nvSpPr>
            <p:spPr bwMode="gray">
              <a:xfrm>
                <a:off x="2814" y="640"/>
                <a:ext cx="40" cy="40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</p:grpSp>
      <p:pic>
        <p:nvPicPr>
          <p:cNvPr id="69" name="Picture 71" descr="band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5354638"/>
            <a:ext cx="9144000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Rectangle 6"/>
          <p:cNvSpPr>
            <a:spLocks noChangeArrowheads="1"/>
          </p:cNvSpPr>
          <p:nvPr/>
        </p:nvSpPr>
        <p:spPr bwMode="gray">
          <a:xfrm>
            <a:off x="4257675" y="6567488"/>
            <a:ext cx="619125" cy="290512"/>
          </a:xfrm>
          <a:prstGeom prst="rect">
            <a:avLst/>
          </a:prstGeom>
          <a:solidFill>
            <a:srgbClr val="EE8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700" i="1" kern="1200" smtClean="0">
                <a:solidFill>
                  <a:srgbClr val="FFFFFF"/>
                </a:solidFill>
                <a:cs typeface="Arial Unicode MS" pitchFamily="34" charset="-128"/>
              </a:rPr>
              <a:t>Cohesion policy</a:t>
            </a:r>
            <a:endParaRPr lang="en-GB" altLang="en-US" sz="700" i="1" kern="1200" smtClean="0">
              <a:solidFill>
                <a:srgbClr val="FFFFFF"/>
              </a:solidFill>
              <a:cs typeface="Arial Unicode MS" pitchFamily="34" charset="-128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0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altLang="fr-FR" noProof="0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altLang="fr-FR" noProof="0" smtClean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260464864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6"/>
          <p:cNvGrpSpPr>
            <a:grpSpLocks/>
          </p:cNvGrpSpPr>
          <p:nvPr userDrawn="1"/>
        </p:nvGrpSpPr>
        <p:grpSpPr bwMode="auto">
          <a:xfrm>
            <a:off x="4244975" y="998538"/>
            <a:ext cx="641350" cy="317500"/>
            <a:chOff x="2674" y="629"/>
            <a:chExt cx="404" cy="200"/>
          </a:xfrm>
        </p:grpSpPr>
        <p:sp>
          <p:nvSpPr>
            <p:cNvPr id="5" name="Freeform 41"/>
            <p:cNvSpPr>
              <a:spLocks/>
            </p:cNvSpPr>
            <p:nvPr/>
          </p:nvSpPr>
          <p:spPr bwMode="gray">
            <a:xfrm>
              <a:off x="2675" y="631"/>
              <a:ext cx="401" cy="180"/>
            </a:xfrm>
            <a:custGeom>
              <a:avLst/>
              <a:gdLst>
                <a:gd name="T0" fmla="*/ 0 w 1536"/>
                <a:gd name="T1" fmla="*/ 0 h 690"/>
                <a:gd name="T2" fmla="*/ 0 w 1536"/>
                <a:gd name="T3" fmla="*/ 0 h 690"/>
                <a:gd name="T4" fmla="*/ 0 w 1536"/>
                <a:gd name="T5" fmla="*/ 0 h 690"/>
                <a:gd name="T6" fmla="*/ 0 w 1536"/>
                <a:gd name="T7" fmla="*/ 0 h 690"/>
                <a:gd name="T8" fmla="*/ 0 w 1536"/>
                <a:gd name="T9" fmla="*/ 0 h 690"/>
                <a:gd name="T10" fmla="*/ 0 w 1536"/>
                <a:gd name="T11" fmla="*/ 0 h 6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36" h="69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690"/>
                  </a:lnTo>
                  <a:lnTo>
                    <a:pt x="0" y="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6" name="Freeform 42"/>
            <p:cNvSpPr>
              <a:spLocks noEditPoints="1"/>
            </p:cNvSpPr>
            <p:nvPr/>
          </p:nvSpPr>
          <p:spPr bwMode="gray">
            <a:xfrm>
              <a:off x="2674" y="629"/>
              <a:ext cx="404" cy="184"/>
            </a:xfrm>
            <a:custGeom>
              <a:avLst/>
              <a:gdLst>
                <a:gd name="T0" fmla="*/ 0 w 1548"/>
                <a:gd name="T1" fmla="*/ 0 h 704"/>
                <a:gd name="T2" fmla="*/ 0 w 1548"/>
                <a:gd name="T3" fmla="*/ 0 h 704"/>
                <a:gd name="T4" fmla="*/ 0 w 1548"/>
                <a:gd name="T5" fmla="*/ 0 h 704"/>
                <a:gd name="T6" fmla="*/ 0 w 1548"/>
                <a:gd name="T7" fmla="*/ 0 h 704"/>
                <a:gd name="T8" fmla="*/ 0 w 1548"/>
                <a:gd name="T9" fmla="*/ 0 h 704"/>
                <a:gd name="T10" fmla="*/ 0 w 1548"/>
                <a:gd name="T11" fmla="*/ 0 h 704"/>
                <a:gd name="T12" fmla="*/ 0 w 1548"/>
                <a:gd name="T13" fmla="*/ 0 h 704"/>
                <a:gd name="T14" fmla="*/ 0 w 1548"/>
                <a:gd name="T15" fmla="*/ 0 h 704"/>
                <a:gd name="T16" fmla="*/ 0 w 1548"/>
                <a:gd name="T17" fmla="*/ 0 h 704"/>
                <a:gd name="T18" fmla="*/ 0 w 1548"/>
                <a:gd name="T19" fmla="*/ 0 h 704"/>
                <a:gd name="T20" fmla="*/ 0 w 1548"/>
                <a:gd name="T21" fmla="*/ 0 h 704"/>
                <a:gd name="T22" fmla="*/ 0 w 1548"/>
                <a:gd name="T23" fmla="*/ 0 h 704"/>
                <a:gd name="T24" fmla="*/ 0 w 1548"/>
                <a:gd name="T25" fmla="*/ 0 h 704"/>
                <a:gd name="T26" fmla="*/ 0 w 1548"/>
                <a:gd name="T27" fmla="*/ 0 h 704"/>
                <a:gd name="T28" fmla="*/ 0 w 1548"/>
                <a:gd name="T29" fmla="*/ 0 h 704"/>
                <a:gd name="T30" fmla="*/ 0 w 1548"/>
                <a:gd name="T31" fmla="*/ 0 h 704"/>
                <a:gd name="T32" fmla="*/ 0 w 1548"/>
                <a:gd name="T33" fmla="*/ 0 h 704"/>
                <a:gd name="T34" fmla="*/ 0 w 1548"/>
                <a:gd name="T35" fmla="*/ 0 h 704"/>
                <a:gd name="T36" fmla="*/ 0 w 1548"/>
                <a:gd name="T37" fmla="*/ 0 h 704"/>
                <a:gd name="T38" fmla="*/ 0 w 1548"/>
                <a:gd name="T39" fmla="*/ 0 h 7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548" h="704">
                  <a:moveTo>
                    <a:pt x="1548" y="0"/>
                  </a:moveTo>
                  <a:lnTo>
                    <a:pt x="1548" y="0"/>
                  </a:lnTo>
                  <a:lnTo>
                    <a:pt x="1535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0" y="704"/>
                  </a:lnTo>
                  <a:lnTo>
                    <a:pt x="13" y="704"/>
                  </a:lnTo>
                  <a:lnTo>
                    <a:pt x="1535" y="704"/>
                  </a:lnTo>
                  <a:lnTo>
                    <a:pt x="1548" y="704"/>
                  </a:lnTo>
                  <a:lnTo>
                    <a:pt x="1548" y="691"/>
                  </a:lnTo>
                  <a:lnTo>
                    <a:pt x="1548" y="14"/>
                  </a:lnTo>
                  <a:lnTo>
                    <a:pt x="1548" y="0"/>
                  </a:lnTo>
                  <a:close/>
                  <a:moveTo>
                    <a:pt x="1535" y="691"/>
                  </a:moveTo>
                  <a:lnTo>
                    <a:pt x="1535" y="691"/>
                  </a:lnTo>
                  <a:lnTo>
                    <a:pt x="13" y="691"/>
                  </a:lnTo>
                  <a:lnTo>
                    <a:pt x="13" y="14"/>
                  </a:lnTo>
                  <a:lnTo>
                    <a:pt x="1535" y="14"/>
                  </a:lnTo>
                  <a:lnTo>
                    <a:pt x="1535" y="69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Freeform 57"/>
            <p:cNvSpPr>
              <a:spLocks/>
            </p:cNvSpPr>
            <p:nvPr/>
          </p:nvSpPr>
          <p:spPr bwMode="gray">
            <a:xfrm>
              <a:off x="2675" y="803"/>
              <a:ext cx="401" cy="26"/>
            </a:xfrm>
            <a:custGeom>
              <a:avLst/>
              <a:gdLst>
                <a:gd name="T0" fmla="*/ 0 w 1536"/>
                <a:gd name="T1" fmla="*/ 0 h 100"/>
                <a:gd name="T2" fmla="*/ 0 w 1536"/>
                <a:gd name="T3" fmla="*/ 0 h 100"/>
                <a:gd name="T4" fmla="*/ 0 w 1536"/>
                <a:gd name="T5" fmla="*/ 0 h 100"/>
                <a:gd name="T6" fmla="*/ 0 w 1536"/>
                <a:gd name="T7" fmla="*/ 0 h 100"/>
                <a:gd name="T8" fmla="*/ 0 w 1536"/>
                <a:gd name="T9" fmla="*/ 0 h 100"/>
                <a:gd name="T10" fmla="*/ 0 w 1536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36"/>
                <a:gd name="T19" fmla="*/ 0 h 100"/>
                <a:gd name="T20" fmla="*/ 1536 w 1536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36" h="10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100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8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5400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gray">
            <a:xfrm>
              <a:off x="2700" y="666"/>
              <a:ext cx="26" cy="41"/>
            </a:xfrm>
            <a:custGeom>
              <a:avLst/>
              <a:gdLst>
                <a:gd name="T0" fmla="*/ 0 w 99"/>
                <a:gd name="T1" fmla="*/ 0 h 159"/>
                <a:gd name="T2" fmla="*/ 0 w 99"/>
                <a:gd name="T3" fmla="*/ 0 h 159"/>
                <a:gd name="T4" fmla="*/ 0 w 99"/>
                <a:gd name="T5" fmla="*/ 0 h 159"/>
                <a:gd name="T6" fmla="*/ 0 w 99"/>
                <a:gd name="T7" fmla="*/ 0 h 159"/>
                <a:gd name="T8" fmla="*/ 0 w 99"/>
                <a:gd name="T9" fmla="*/ 0 h 159"/>
                <a:gd name="T10" fmla="*/ 0 w 99"/>
                <a:gd name="T11" fmla="*/ 0 h 159"/>
                <a:gd name="T12" fmla="*/ 0 w 99"/>
                <a:gd name="T13" fmla="*/ 0 h 159"/>
                <a:gd name="T14" fmla="*/ 0 w 99"/>
                <a:gd name="T15" fmla="*/ 0 h 159"/>
                <a:gd name="T16" fmla="*/ 0 w 99"/>
                <a:gd name="T17" fmla="*/ 0 h 159"/>
                <a:gd name="T18" fmla="*/ 0 w 99"/>
                <a:gd name="T19" fmla="*/ 0 h 159"/>
                <a:gd name="T20" fmla="*/ 0 w 99"/>
                <a:gd name="T21" fmla="*/ 0 h 159"/>
                <a:gd name="T22" fmla="*/ 0 w 99"/>
                <a:gd name="T23" fmla="*/ 0 h 159"/>
                <a:gd name="T24" fmla="*/ 0 w 99"/>
                <a:gd name="T25" fmla="*/ 0 h 159"/>
                <a:gd name="T26" fmla="*/ 0 w 99"/>
                <a:gd name="T27" fmla="*/ 0 h 159"/>
                <a:gd name="T28" fmla="*/ 0 w 99"/>
                <a:gd name="T29" fmla="*/ 0 h 159"/>
                <a:gd name="T30" fmla="*/ 0 w 99"/>
                <a:gd name="T31" fmla="*/ 0 h 159"/>
                <a:gd name="T32" fmla="*/ 0 w 99"/>
                <a:gd name="T33" fmla="*/ 0 h 159"/>
                <a:gd name="T34" fmla="*/ 0 w 99"/>
                <a:gd name="T35" fmla="*/ 0 h 159"/>
                <a:gd name="T36" fmla="*/ 0 w 99"/>
                <a:gd name="T37" fmla="*/ 0 h 159"/>
                <a:gd name="T38" fmla="*/ 0 w 99"/>
                <a:gd name="T39" fmla="*/ 0 h 159"/>
                <a:gd name="T40" fmla="*/ 0 w 99"/>
                <a:gd name="T41" fmla="*/ 0 h 159"/>
                <a:gd name="T42" fmla="*/ 0 w 99"/>
                <a:gd name="T43" fmla="*/ 0 h 1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9" h="159">
                  <a:moveTo>
                    <a:pt x="0" y="5"/>
                  </a:moveTo>
                  <a:lnTo>
                    <a:pt x="0" y="5"/>
                  </a:lnTo>
                  <a:cubicBezTo>
                    <a:pt x="0" y="2"/>
                    <a:pt x="1" y="0"/>
                    <a:pt x="5" y="0"/>
                  </a:cubicBezTo>
                  <a:lnTo>
                    <a:pt x="93" y="0"/>
                  </a:lnTo>
                  <a:cubicBezTo>
                    <a:pt x="96" y="0"/>
                    <a:pt x="98" y="2"/>
                    <a:pt x="98" y="4"/>
                  </a:cubicBezTo>
                  <a:lnTo>
                    <a:pt x="98" y="19"/>
                  </a:lnTo>
                  <a:cubicBezTo>
                    <a:pt x="98" y="22"/>
                    <a:pt x="96" y="24"/>
                    <a:pt x="93" y="24"/>
                  </a:cubicBezTo>
                  <a:lnTo>
                    <a:pt x="27" y="24"/>
                  </a:lnTo>
                  <a:lnTo>
                    <a:pt x="27" y="65"/>
                  </a:lnTo>
                  <a:lnTo>
                    <a:pt x="85" y="65"/>
                  </a:lnTo>
                  <a:cubicBezTo>
                    <a:pt x="88" y="65"/>
                    <a:pt x="90" y="66"/>
                    <a:pt x="90" y="69"/>
                  </a:cubicBezTo>
                  <a:lnTo>
                    <a:pt x="90" y="84"/>
                  </a:lnTo>
                  <a:cubicBezTo>
                    <a:pt x="90" y="87"/>
                    <a:pt x="89" y="88"/>
                    <a:pt x="85" y="88"/>
                  </a:cubicBezTo>
                  <a:lnTo>
                    <a:pt x="27" y="88"/>
                  </a:lnTo>
                  <a:lnTo>
                    <a:pt x="27" y="136"/>
                  </a:lnTo>
                  <a:lnTo>
                    <a:pt x="94" y="136"/>
                  </a:lnTo>
                  <a:cubicBezTo>
                    <a:pt x="97" y="136"/>
                    <a:pt x="99" y="137"/>
                    <a:pt x="99" y="140"/>
                  </a:cubicBezTo>
                  <a:lnTo>
                    <a:pt x="99" y="155"/>
                  </a:lnTo>
                  <a:cubicBezTo>
                    <a:pt x="99" y="158"/>
                    <a:pt x="98" y="159"/>
                    <a:pt x="94" y="159"/>
                  </a:cubicBezTo>
                  <a:lnTo>
                    <a:pt x="5" y="159"/>
                  </a:lnTo>
                  <a:cubicBezTo>
                    <a:pt x="1" y="159"/>
                    <a:pt x="0" y="158"/>
                    <a:pt x="0" y="15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gray">
            <a:xfrm>
              <a:off x="2729" y="677"/>
              <a:ext cx="27" cy="31"/>
            </a:xfrm>
            <a:custGeom>
              <a:avLst/>
              <a:gdLst>
                <a:gd name="T0" fmla="*/ 0 w 103"/>
                <a:gd name="T1" fmla="*/ 0 h 119"/>
                <a:gd name="T2" fmla="*/ 0 w 103"/>
                <a:gd name="T3" fmla="*/ 0 h 119"/>
                <a:gd name="T4" fmla="*/ 0 w 103"/>
                <a:gd name="T5" fmla="*/ 0 h 119"/>
                <a:gd name="T6" fmla="*/ 0 w 103"/>
                <a:gd name="T7" fmla="*/ 0 h 119"/>
                <a:gd name="T8" fmla="*/ 0 w 103"/>
                <a:gd name="T9" fmla="*/ 0 h 119"/>
                <a:gd name="T10" fmla="*/ 0 w 103"/>
                <a:gd name="T11" fmla="*/ 0 h 119"/>
                <a:gd name="T12" fmla="*/ 0 w 103"/>
                <a:gd name="T13" fmla="*/ 0 h 119"/>
                <a:gd name="T14" fmla="*/ 0 w 103"/>
                <a:gd name="T15" fmla="*/ 0 h 119"/>
                <a:gd name="T16" fmla="*/ 0 w 103"/>
                <a:gd name="T17" fmla="*/ 0 h 119"/>
                <a:gd name="T18" fmla="*/ 0 w 103"/>
                <a:gd name="T19" fmla="*/ 0 h 119"/>
                <a:gd name="T20" fmla="*/ 0 w 103"/>
                <a:gd name="T21" fmla="*/ 0 h 119"/>
                <a:gd name="T22" fmla="*/ 0 w 103"/>
                <a:gd name="T23" fmla="*/ 0 h 119"/>
                <a:gd name="T24" fmla="*/ 0 w 103"/>
                <a:gd name="T25" fmla="*/ 0 h 119"/>
                <a:gd name="T26" fmla="*/ 0 w 103"/>
                <a:gd name="T27" fmla="*/ 0 h 119"/>
                <a:gd name="T28" fmla="*/ 0 w 103"/>
                <a:gd name="T29" fmla="*/ 0 h 119"/>
                <a:gd name="T30" fmla="*/ 0 w 103"/>
                <a:gd name="T31" fmla="*/ 0 h 119"/>
                <a:gd name="T32" fmla="*/ 0 w 103"/>
                <a:gd name="T33" fmla="*/ 0 h 119"/>
                <a:gd name="T34" fmla="*/ 0 w 103"/>
                <a:gd name="T35" fmla="*/ 0 h 119"/>
                <a:gd name="T36" fmla="*/ 0 w 103"/>
                <a:gd name="T37" fmla="*/ 0 h 119"/>
                <a:gd name="T38" fmla="*/ 0 w 103"/>
                <a:gd name="T39" fmla="*/ 0 h 119"/>
                <a:gd name="T40" fmla="*/ 0 w 103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3" h="119">
                  <a:moveTo>
                    <a:pt x="98" y="117"/>
                  </a:moveTo>
                  <a:lnTo>
                    <a:pt x="98" y="117"/>
                  </a:lnTo>
                  <a:lnTo>
                    <a:pt x="81" y="117"/>
                  </a:lnTo>
                  <a:cubicBezTo>
                    <a:pt x="77" y="117"/>
                    <a:pt x="77" y="116"/>
                    <a:pt x="77" y="113"/>
                  </a:cubicBezTo>
                  <a:lnTo>
                    <a:pt x="77" y="105"/>
                  </a:lnTo>
                  <a:lnTo>
                    <a:pt x="76" y="105"/>
                  </a:lnTo>
                  <a:cubicBezTo>
                    <a:pt x="67" y="112"/>
                    <a:pt x="50" y="119"/>
                    <a:pt x="36" y="119"/>
                  </a:cubicBezTo>
                  <a:cubicBezTo>
                    <a:pt x="3" y="119"/>
                    <a:pt x="0" y="100"/>
                    <a:pt x="0" y="75"/>
                  </a:cubicBezTo>
                  <a:lnTo>
                    <a:pt x="0" y="4"/>
                  </a:lnTo>
                  <a:cubicBezTo>
                    <a:pt x="0" y="2"/>
                    <a:pt x="1" y="0"/>
                    <a:pt x="5" y="0"/>
                  </a:cubicBezTo>
                  <a:lnTo>
                    <a:pt x="22" y="0"/>
                  </a:lnTo>
                  <a:cubicBezTo>
                    <a:pt x="25" y="0"/>
                    <a:pt x="27" y="1"/>
                    <a:pt x="27" y="4"/>
                  </a:cubicBezTo>
                  <a:lnTo>
                    <a:pt x="27" y="72"/>
                  </a:lnTo>
                  <a:cubicBezTo>
                    <a:pt x="27" y="86"/>
                    <a:pt x="29" y="95"/>
                    <a:pt x="44" y="95"/>
                  </a:cubicBezTo>
                  <a:cubicBezTo>
                    <a:pt x="54" y="95"/>
                    <a:pt x="70" y="88"/>
                    <a:pt x="77" y="85"/>
                  </a:cubicBezTo>
                  <a:lnTo>
                    <a:pt x="77" y="4"/>
                  </a:lnTo>
                  <a:cubicBezTo>
                    <a:pt x="77" y="2"/>
                    <a:pt x="77" y="0"/>
                    <a:pt x="81" y="0"/>
                  </a:cubicBezTo>
                  <a:lnTo>
                    <a:pt x="98" y="0"/>
                  </a:lnTo>
                  <a:cubicBezTo>
                    <a:pt x="102" y="0"/>
                    <a:pt x="103" y="1"/>
                    <a:pt x="103" y="4"/>
                  </a:cubicBezTo>
                  <a:lnTo>
                    <a:pt x="103" y="113"/>
                  </a:lnTo>
                  <a:cubicBezTo>
                    <a:pt x="103" y="116"/>
                    <a:pt x="102" y="117"/>
                    <a:pt x="98" y="11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gray">
            <a:xfrm>
              <a:off x="2762" y="676"/>
              <a:ext cx="18" cy="31"/>
            </a:xfrm>
            <a:custGeom>
              <a:avLst/>
              <a:gdLst>
                <a:gd name="T0" fmla="*/ 0 w 70"/>
                <a:gd name="T1" fmla="*/ 0 h 119"/>
                <a:gd name="T2" fmla="*/ 0 w 70"/>
                <a:gd name="T3" fmla="*/ 0 h 119"/>
                <a:gd name="T4" fmla="*/ 0 w 70"/>
                <a:gd name="T5" fmla="*/ 0 h 119"/>
                <a:gd name="T6" fmla="*/ 0 w 70"/>
                <a:gd name="T7" fmla="*/ 0 h 119"/>
                <a:gd name="T8" fmla="*/ 0 w 70"/>
                <a:gd name="T9" fmla="*/ 0 h 119"/>
                <a:gd name="T10" fmla="*/ 0 w 70"/>
                <a:gd name="T11" fmla="*/ 0 h 119"/>
                <a:gd name="T12" fmla="*/ 0 w 70"/>
                <a:gd name="T13" fmla="*/ 0 h 119"/>
                <a:gd name="T14" fmla="*/ 0 w 70"/>
                <a:gd name="T15" fmla="*/ 0 h 119"/>
                <a:gd name="T16" fmla="*/ 0 w 70"/>
                <a:gd name="T17" fmla="*/ 0 h 119"/>
                <a:gd name="T18" fmla="*/ 0 w 70"/>
                <a:gd name="T19" fmla="*/ 0 h 119"/>
                <a:gd name="T20" fmla="*/ 0 w 70"/>
                <a:gd name="T21" fmla="*/ 0 h 119"/>
                <a:gd name="T22" fmla="*/ 0 w 70"/>
                <a:gd name="T23" fmla="*/ 0 h 119"/>
                <a:gd name="T24" fmla="*/ 0 w 70"/>
                <a:gd name="T25" fmla="*/ 0 h 119"/>
                <a:gd name="T26" fmla="*/ 0 w 70"/>
                <a:gd name="T27" fmla="*/ 0 h 119"/>
                <a:gd name="T28" fmla="*/ 0 w 70"/>
                <a:gd name="T29" fmla="*/ 0 h 119"/>
                <a:gd name="T30" fmla="*/ 0 w 70"/>
                <a:gd name="T31" fmla="*/ 0 h 119"/>
                <a:gd name="T32" fmla="*/ 0 w 70"/>
                <a:gd name="T33" fmla="*/ 0 h 1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0" h="119">
                  <a:moveTo>
                    <a:pt x="26" y="115"/>
                  </a:moveTo>
                  <a:lnTo>
                    <a:pt x="26" y="115"/>
                  </a:lnTo>
                  <a:cubicBezTo>
                    <a:pt x="26" y="118"/>
                    <a:pt x="25" y="119"/>
                    <a:pt x="22" y="119"/>
                  </a:cubicBezTo>
                  <a:lnTo>
                    <a:pt x="5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7"/>
                  </a:lnTo>
                  <a:lnTo>
                    <a:pt x="27" y="18"/>
                  </a:lnTo>
                  <a:cubicBezTo>
                    <a:pt x="34" y="11"/>
                    <a:pt x="51" y="3"/>
                    <a:pt x="62" y="0"/>
                  </a:cubicBezTo>
                  <a:cubicBezTo>
                    <a:pt x="66" y="0"/>
                    <a:pt x="68" y="0"/>
                    <a:pt x="68" y="5"/>
                  </a:cubicBezTo>
                  <a:lnTo>
                    <a:pt x="70" y="21"/>
                  </a:lnTo>
                  <a:cubicBezTo>
                    <a:pt x="70" y="24"/>
                    <a:pt x="70" y="25"/>
                    <a:pt x="65" y="26"/>
                  </a:cubicBezTo>
                  <a:cubicBezTo>
                    <a:pt x="52" y="29"/>
                    <a:pt x="35" y="34"/>
                    <a:pt x="26" y="37"/>
                  </a:cubicBezTo>
                  <a:lnTo>
                    <a:pt x="26" y="11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Freeform 75"/>
            <p:cNvSpPr>
              <a:spLocks noEditPoints="1"/>
            </p:cNvSpPr>
            <p:nvPr/>
          </p:nvSpPr>
          <p:spPr bwMode="gray">
            <a:xfrm>
              <a:off x="2781" y="676"/>
              <a:ext cx="28" cy="32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2" y="23"/>
                  </a:moveTo>
                  <a:lnTo>
                    <a:pt x="52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7"/>
                    <a:pt x="31" y="99"/>
                    <a:pt x="51" y="99"/>
                  </a:cubicBezTo>
                  <a:cubicBezTo>
                    <a:pt x="73" y="99"/>
                    <a:pt x="77" y="87"/>
                    <a:pt x="77" y="61"/>
                  </a:cubicBezTo>
                  <a:cubicBezTo>
                    <a:pt x="77" y="36"/>
                    <a:pt x="73" y="23"/>
                    <a:pt x="52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7"/>
                    <a:pt x="0" y="60"/>
                  </a:cubicBezTo>
                  <a:cubicBezTo>
                    <a:pt x="0" y="37"/>
                    <a:pt x="5" y="0"/>
                    <a:pt x="51" y="0"/>
                  </a:cubicBezTo>
                  <a:cubicBezTo>
                    <a:pt x="98" y="0"/>
                    <a:pt x="104" y="31"/>
                    <a:pt x="104" y="60"/>
                  </a:cubicBezTo>
                  <a:cubicBezTo>
                    <a:pt x="104" y="87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Freeform 76"/>
            <p:cNvSpPr>
              <a:spLocks noEditPoints="1"/>
            </p:cNvSpPr>
            <p:nvPr/>
          </p:nvSpPr>
          <p:spPr bwMode="gray">
            <a:xfrm>
              <a:off x="2812" y="676"/>
              <a:ext cx="27" cy="43"/>
            </a:xfrm>
            <a:custGeom>
              <a:avLst/>
              <a:gdLst>
                <a:gd name="T0" fmla="*/ 0 w 104"/>
                <a:gd name="T1" fmla="*/ 0 h 163"/>
                <a:gd name="T2" fmla="*/ 0 w 104"/>
                <a:gd name="T3" fmla="*/ 0 h 163"/>
                <a:gd name="T4" fmla="*/ 0 w 104"/>
                <a:gd name="T5" fmla="*/ 0 h 163"/>
                <a:gd name="T6" fmla="*/ 0 w 104"/>
                <a:gd name="T7" fmla="*/ 0 h 163"/>
                <a:gd name="T8" fmla="*/ 0 w 104"/>
                <a:gd name="T9" fmla="*/ 0 h 163"/>
                <a:gd name="T10" fmla="*/ 0 w 104"/>
                <a:gd name="T11" fmla="*/ 0 h 163"/>
                <a:gd name="T12" fmla="*/ 0 w 104"/>
                <a:gd name="T13" fmla="*/ 0 h 163"/>
                <a:gd name="T14" fmla="*/ 0 w 104"/>
                <a:gd name="T15" fmla="*/ 0 h 163"/>
                <a:gd name="T16" fmla="*/ 0 w 104"/>
                <a:gd name="T17" fmla="*/ 0 h 163"/>
                <a:gd name="T18" fmla="*/ 0 w 104"/>
                <a:gd name="T19" fmla="*/ 0 h 163"/>
                <a:gd name="T20" fmla="*/ 0 w 104"/>
                <a:gd name="T21" fmla="*/ 0 h 163"/>
                <a:gd name="T22" fmla="*/ 0 w 104"/>
                <a:gd name="T23" fmla="*/ 0 h 163"/>
                <a:gd name="T24" fmla="*/ 0 w 104"/>
                <a:gd name="T25" fmla="*/ 0 h 163"/>
                <a:gd name="T26" fmla="*/ 0 w 104"/>
                <a:gd name="T27" fmla="*/ 0 h 163"/>
                <a:gd name="T28" fmla="*/ 0 w 104"/>
                <a:gd name="T29" fmla="*/ 0 h 163"/>
                <a:gd name="T30" fmla="*/ 0 w 104"/>
                <a:gd name="T31" fmla="*/ 0 h 163"/>
                <a:gd name="T32" fmla="*/ 0 w 104"/>
                <a:gd name="T33" fmla="*/ 0 h 163"/>
                <a:gd name="T34" fmla="*/ 0 w 104"/>
                <a:gd name="T35" fmla="*/ 0 h 163"/>
                <a:gd name="T36" fmla="*/ 0 w 104"/>
                <a:gd name="T37" fmla="*/ 0 h 163"/>
                <a:gd name="T38" fmla="*/ 0 w 104"/>
                <a:gd name="T39" fmla="*/ 0 h 163"/>
                <a:gd name="T40" fmla="*/ 0 w 104"/>
                <a:gd name="T41" fmla="*/ 0 h 163"/>
                <a:gd name="T42" fmla="*/ 0 w 104"/>
                <a:gd name="T43" fmla="*/ 0 h 163"/>
                <a:gd name="T44" fmla="*/ 0 w 104"/>
                <a:gd name="T45" fmla="*/ 0 h 163"/>
                <a:gd name="T46" fmla="*/ 0 w 104"/>
                <a:gd name="T47" fmla="*/ 0 h 1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4" h="163">
                  <a:moveTo>
                    <a:pt x="58" y="24"/>
                  </a:moveTo>
                  <a:lnTo>
                    <a:pt x="58" y="24"/>
                  </a:lnTo>
                  <a:cubicBezTo>
                    <a:pt x="48" y="24"/>
                    <a:pt x="33" y="31"/>
                    <a:pt x="26" y="35"/>
                  </a:cubicBezTo>
                  <a:lnTo>
                    <a:pt x="26" y="95"/>
                  </a:lnTo>
                  <a:cubicBezTo>
                    <a:pt x="37" y="98"/>
                    <a:pt x="45" y="99"/>
                    <a:pt x="54" y="99"/>
                  </a:cubicBezTo>
                  <a:cubicBezTo>
                    <a:pt x="71" y="99"/>
                    <a:pt x="77" y="90"/>
                    <a:pt x="77" y="60"/>
                  </a:cubicBezTo>
                  <a:cubicBezTo>
                    <a:pt x="77" y="29"/>
                    <a:pt x="71" y="24"/>
                    <a:pt x="58" y="24"/>
                  </a:cubicBezTo>
                  <a:close/>
                  <a:moveTo>
                    <a:pt x="56" y="121"/>
                  </a:moveTo>
                  <a:lnTo>
                    <a:pt x="56" y="121"/>
                  </a:lnTo>
                  <a:cubicBezTo>
                    <a:pt x="48" y="121"/>
                    <a:pt x="37" y="120"/>
                    <a:pt x="26" y="116"/>
                  </a:cubicBezTo>
                  <a:lnTo>
                    <a:pt x="26" y="159"/>
                  </a:lnTo>
                  <a:cubicBezTo>
                    <a:pt x="26" y="161"/>
                    <a:pt x="25" y="163"/>
                    <a:pt x="21" y="163"/>
                  </a:cubicBezTo>
                  <a:lnTo>
                    <a:pt x="4" y="163"/>
                  </a:lnTo>
                  <a:cubicBezTo>
                    <a:pt x="0" y="163"/>
                    <a:pt x="0" y="162"/>
                    <a:pt x="0" y="159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4"/>
                  </a:lnTo>
                  <a:cubicBezTo>
                    <a:pt x="35" y="8"/>
                    <a:pt x="50" y="0"/>
                    <a:pt x="64" y="0"/>
                  </a:cubicBezTo>
                  <a:cubicBezTo>
                    <a:pt x="96" y="0"/>
                    <a:pt x="104" y="24"/>
                    <a:pt x="104" y="60"/>
                  </a:cubicBezTo>
                  <a:cubicBezTo>
                    <a:pt x="104" y="99"/>
                    <a:pt x="94" y="121"/>
                    <a:pt x="56" y="121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Freeform 77"/>
            <p:cNvSpPr>
              <a:spLocks noEditPoints="1"/>
            </p:cNvSpPr>
            <p:nvPr/>
          </p:nvSpPr>
          <p:spPr bwMode="gray">
            <a:xfrm>
              <a:off x="2843" y="676"/>
              <a:ext cx="27" cy="32"/>
            </a:xfrm>
            <a:custGeom>
              <a:avLst/>
              <a:gdLst>
                <a:gd name="T0" fmla="*/ 0 w 103"/>
                <a:gd name="T1" fmla="*/ 0 h 122"/>
                <a:gd name="T2" fmla="*/ 0 w 103"/>
                <a:gd name="T3" fmla="*/ 0 h 122"/>
                <a:gd name="T4" fmla="*/ 0 w 103"/>
                <a:gd name="T5" fmla="*/ 0 h 122"/>
                <a:gd name="T6" fmla="*/ 0 w 103"/>
                <a:gd name="T7" fmla="*/ 0 h 122"/>
                <a:gd name="T8" fmla="*/ 0 w 103"/>
                <a:gd name="T9" fmla="*/ 0 h 122"/>
                <a:gd name="T10" fmla="*/ 0 w 103"/>
                <a:gd name="T11" fmla="*/ 0 h 122"/>
                <a:gd name="T12" fmla="*/ 0 w 103"/>
                <a:gd name="T13" fmla="*/ 0 h 122"/>
                <a:gd name="T14" fmla="*/ 0 w 103"/>
                <a:gd name="T15" fmla="*/ 0 h 122"/>
                <a:gd name="T16" fmla="*/ 0 w 103"/>
                <a:gd name="T17" fmla="*/ 0 h 122"/>
                <a:gd name="T18" fmla="*/ 0 w 103"/>
                <a:gd name="T19" fmla="*/ 0 h 122"/>
                <a:gd name="T20" fmla="*/ 0 w 103"/>
                <a:gd name="T21" fmla="*/ 0 h 122"/>
                <a:gd name="T22" fmla="*/ 0 w 103"/>
                <a:gd name="T23" fmla="*/ 0 h 122"/>
                <a:gd name="T24" fmla="*/ 0 w 103"/>
                <a:gd name="T25" fmla="*/ 0 h 122"/>
                <a:gd name="T26" fmla="*/ 0 w 103"/>
                <a:gd name="T27" fmla="*/ 0 h 122"/>
                <a:gd name="T28" fmla="*/ 0 w 103"/>
                <a:gd name="T29" fmla="*/ 0 h 122"/>
                <a:gd name="T30" fmla="*/ 0 w 103"/>
                <a:gd name="T31" fmla="*/ 0 h 122"/>
                <a:gd name="T32" fmla="*/ 0 w 103"/>
                <a:gd name="T33" fmla="*/ 0 h 122"/>
                <a:gd name="T34" fmla="*/ 0 w 103"/>
                <a:gd name="T35" fmla="*/ 0 h 1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3" h="122">
                  <a:moveTo>
                    <a:pt x="27" y="51"/>
                  </a:moveTo>
                  <a:lnTo>
                    <a:pt x="27" y="51"/>
                  </a:lnTo>
                  <a:lnTo>
                    <a:pt x="75" y="51"/>
                  </a:lnTo>
                  <a:cubicBezTo>
                    <a:pt x="75" y="36"/>
                    <a:pt x="71" y="22"/>
                    <a:pt x="51" y="22"/>
                  </a:cubicBezTo>
                  <a:cubicBezTo>
                    <a:pt x="33" y="22"/>
                    <a:pt x="29" y="33"/>
                    <a:pt x="27" y="51"/>
                  </a:cubicBezTo>
                  <a:close/>
                  <a:moveTo>
                    <a:pt x="27" y="69"/>
                  </a:moveTo>
                  <a:lnTo>
                    <a:pt x="27" y="69"/>
                  </a:lnTo>
                  <a:cubicBezTo>
                    <a:pt x="28" y="93"/>
                    <a:pt x="37" y="100"/>
                    <a:pt x="56" y="100"/>
                  </a:cubicBezTo>
                  <a:cubicBezTo>
                    <a:pt x="65" y="100"/>
                    <a:pt x="78" y="98"/>
                    <a:pt x="87" y="97"/>
                  </a:cubicBezTo>
                  <a:cubicBezTo>
                    <a:pt x="92" y="97"/>
                    <a:pt x="93" y="97"/>
                    <a:pt x="94" y="101"/>
                  </a:cubicBezTo>
                  <a:lnTo>
                    <a:pt x="95" y="109"/>
                  </a:lnTo>
                  <a:cubicBezTo>
                    <a:pt x="96" y="113"/>
                    <a:pt x="96" y="115"/>
                    <a:pt x="91" y="116"/>
                  </a:cubicBezTo>
                  <a:cubicBezTo>
                    <a:pt x="82" y="120"/>
                    <a:pt x="64" y="122"/>
                    <a:pt x="53" y="122"/>
                  </a:cubicBezTo>
                  <a:cubicBezTo>
                    <a:pt x="7" y="122"/>
                    <a:pt x="0" y="93"/>
                    <a:pt x="0" y="62"/>
                  </a:cubicBezTo>
                  <a:cubicBezTo>
                    <a:pt x="0" y="39"/>
                    <a:pt x="4" y="0"/>
                    <a:pt x="51" y="0"/>
                  </a:cubicBezTo>
                  <a:cubicBezTo>
                    <a:pt x="94" y="0"/>
                    <a:pt x="102" y="28"/>
                    <a:pt x="103" y="54"/>
                  </a:cubicBezTo>
                  <a:cubicBezTo>
                    <a:pt x="103" y="63"/>
                    <a:pt x="100" y="69"/>
                    <a:pt x="91" y="69"/>
                  </a:cubicBezTo>
                  <a:lnTo>
                    <a:pt x="27" y="69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Freeform 78"/>
            <p:cNvSpPr>
              <a:spLocks noEditPoints="1"/>
            </p:cNvSpPr>
            <p:nvPr/>
          </p:nvSpPr>
          <p:spPr bwMode="gray">
            <a:xfrm>
              <a:off x="2872" y="676"/>
              <a:ext cx="30" cy="32"/>
            </a:xfrm>
            <a:custGeom>
              <a:avLst/>
              <a:gdLst>
                <a:gd name="T0" fmla="*/ 0 w 115"/>
                <a:gd name="T1" fmla="*/ 0 h 122"/>
                <a:gd name="T2" fmla="*/ 0 w 115"/>
                <a:gd name="T3" fmla="*/ 0 h 122"/>
                <a:gd name="T4" fmla="*/ 0 w 115"/>
                <a:gd name="T5" fmla="*/ 0 h 122"/>
                <a:gd name="T6" fmla="*/ 0 w 115"/>
                <a:gd name="T7" fmla="*/ 0 h 122"/>
                <a:gd name="T8" fmla="*/ 0 w 115"/>
                <a:gd name="T9" fmla="*/ 0 h 122"/>
                <a:gd name="T10" fmla="*/ 0 w 115"/>
                <a:gd name="T11" fmla="*/ 0 h 122"/>
                <a:gd name="T12" fmla="*/ 0 w 115"/>
                <a:gd name="T13" fmla="*/ 0 h 122"/>
                <a:gd name="T14" fmla="*/ 0 w 115"/>
                <a:gd name="T15" fmla="*/ 0 h 122"/>
                <a:gd name="T16" fmla="*/ 0 w 115"/>
                <a:gd name="T17" fmla="*/ 0 h 122"/>
                <a:gd name="T18" fmla="*/ 0 w 115"/>
                <a:gd name="T19" fmla="*/ 0 h 122"/>
                <a:gd name="T20" fmla="*/ 0 w 115"/>
                <a:gd name="T21" fmla="*/ 0 h 122"/>
                <a:gd name="T22" fmla="*/ 0 w 115"/>
                <a:gd name="T23" fmla="*/ 0 h 122"/>
                <a:gd name="T24" fmla="*/ 0 w 115"/>
                <a:gd name="T25" fmla="*/ 0 h 122"/>
                <a:gd name="T26" fmla="*/ 0 w 115"/>
                <a:gd name="T27" fmla="*/ 0 h 122"/>
                <a:gd name="T28" fmla="*/ 0 w 115"/>
                <a:gd name="T29" fmla="*/ 0 h 122"/>
                <a:gd name="T30" fmla="*/ 0 w 115"/>
                <a:gd name="T31" fmla="*/ 0 h 122"/>
                <a:gd name="T32" fmla="*/ 0 w 115"/>
                <a:gd name="T33" fmla="*/ 0 h 122"/>
                <a:gd name="T34" fmla="*/ 0 w 115"/>
                <a:gd name="T35" fmla="*/ 0 h 122"/>
                <a:gd name="T36" fmla="*/ 0 w 115"/>
                <a:gd name="T37" fmla="*/ 0 h 122"/>
                <a:gd name="T38" fmla="*/ 0 w 115"/>
                <a:gd name="T39" fmla="*/ 0 h 122"/>
                <a:gd name="T40" fmla="*/ 0 w 115"/>
                <a:gd name="T41" fmla="*/ 0 h 122"/>
                <a:gd name="T42" fmla="*/ 0 w 115"/>
                <a:gd name="T43" fmla="*/ 0 h 122"/>
                <a:gd name="T44" fmla="*/ 0 w 115"/>
                <a:gd name="T45" fmla="*/ 0 h 122"/>
                <a:gd name="T46" fmla="*/ 0 w 115"/>
                <a:gd name="T47" fmla="*/ 0 h 122"/>
                <a:gd name="T48" fmla="*/ 0 w 115"/>
                <a:gd name="T49" fmla="*/ 0 h 122"/>
                <a:gd name="T50" fmla="*/ 0 w 115"/>
                <a:gd name="T51" fmla="*/ 0 h 122"/>
                <a:gd name="T52" fmla="*/ 0 w 115"/>
                <a:gd name="T53" fmla="*/ 0 h 122"/>
                <a:gd name="T54" fmla="*/ 0 w 115"/>
                <a:gd name="T55" fmla="*/ 0 h 122"/>
                <a:gd name="T56" fmla="*/ 0 w 115"/>
                <a:gd name="T57" fmla="*/ 0 h 1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5" h="122">
                  <a:moveTo>
                    <a:pt x="76" y="67"/>
                  </a:moveTo>
                  <a:lnTo>
                    <a:pt x="76" y="67"/>
                  </a:lnTo>
                  <a:lnTo>
                    <a:pt x="46" y="67"/>
                  </a:lnTo>
                  <a:cubicBezTo>
                    <a:pt x="34" y="67"/>
                    <a:pt x="27" y="71"/>
                    <a:pt x="27" y="87"/>
                  </a:cubicBezTo>
                  <a:cubicBezTo>
                    <a:pt x="27" y="97"/>
                    <a:pt x="30" y="101"/>
                    <a:pt x="41" y="101"/>
                  </a:cubicBezTo>
                  <a:cubicBezTo>
                    <a:pt x="52" y="101"/>
                    <a:pt x="66" y="95"/>
                    <a:pt x="76" y="90"/>
                  </a:cubicBezTo>
                  <a:lnTo>
                    <a:pt x="76" y="67"/>
                  </a:lnTo>
                  <a:close/>
                  <a:moveTo>
                    <a:pt x="77" y="107"/>
                  </a:moveTo>
                  <a:lnTo>
                    <a:pt x="77" y="107"/>
                  </a:lnTo>
                  <a:cubicBezTo>
                    <a:pt x="65" y="116"/>
                    <a:pt x="49" y="122"/>
                    <a:pt x="33" y="122"/>
                  </a:cubicBezTo>
                  <a:cubicBezTo>
                    <a:pt x="7" y="122"/>
                    <a:pt x="0" y="108"/>
                    <a:pt x="0" y="88"/>
                  </a:cubicBezTo>
                  <a:cubicBezTo>
                    <a:pt x="0" y="60"/>
                    <a:pt x="15" y="48"/>
                    <a:pt x="45" y="48"/>
                  </a:cubicBezTo>
                  <a:lnTo>
                    <a:pt x="76" y="48"/>
                  </a:lnTo>
                  <a:lnTo>
                    <a:pt x="76" y="42"/>
                  </a:lnTo>
                  <a:cubicBezTo>
                    <a:pt x="76" y="27"/>
                    <a:pt x="70" y="22"/>
                    <a:pt x="51" y="22"/>
                  </a:cubicBezTo>
                  <a:cubicBezTo>
                    <a:pt x="43" y="22"/>
                    <a:pt x="28" y="24"/>
                    <a:pt x="18" y="25"/>
                  </a:cubicBezTo>
                  <a:cubicBezTo>
                    <a:pt x="13" y="25"/>
                    <a:pt x="12" y="25"/>
                    <a:pt x="11" y="22"/>
                  </a:cubicBezTo>
                  <a:lnTo>
                    <a:pt x="9" y="13"/>
                  </a:lnTo>
                  <a:cubicBezTo>
                    <a:pt x="9" y="10"/>
                    <a:pt x="10" y="8"/>
                    <a:pt x="15" y="6"/>
                  </a:cubicBezTo>
                  <a:cubicBezTo>
                    <a:pt x="25" y="2"/>
                    <a:pt x="44" y="0"/>
                    <a:pt x="55" y="0"/>
                  </a:cubicBezTo>
                  <a:cubicBezTo>
                    <a:pt x="97" y="0"/>
                    <a:pt x="102" y="17"/>
                    <a:pt x="102" y="44"/>
                  </a:cubicBezTo>
                  <a:lnTo>
                    <a:pt x="102" y="91"/>
                  </a:lnTo>
                  <a:cubicBezTo>
                    <a:pt x="102" y="100"/>
                    <a:pt x="103" y="101"/>
                    <a:pt x="111" y="102"/>
                  </a:cubicBezTo>
                  <a:cubicBezTo>
                    <a:pt x="114" y="102"/>
                    <a:pt x="115" y="103"/>
                    <a:pt x="115" y="105"/>
                  </a:cubicBezTo>
                  <a:lnTo>
                    <a:pt x="115" y="115"/>
                  </a:lnTo>
                  <a:cubicBezTo>
                    <a:pt x="115" y="118"/>
                    <a:pt x="113" y="120"/>
                    <a:pt x="109" y="120"/>
                  </a:cubicBezTo>
                  <a:cubicBezTo>
                    <a:pt x="106" y="121"/>
                    <a:pt x="102" y="121"/>
                    <a:pt x="98" y="121"/>
                  </a:cubicBezTo>
                  <a:cubicBezTo>
                    <a:pt x="87" y="121"/>
                    <a:pt x="80" y="118"/>
                    <a:pt x="77" y="10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gray">
            <a:xfrm>
              <a:off x="2904" y="676"/>
              <a:ext cx="27" cy="31"/>
            </a:xfrm>
            <a:custGeom>
              <a:avLst/>
              <a:gdLst>
                <a:gd name="T0" fmla="*/ 0 w 102"/>
                <a:gd name="T1" fmla="*/ 0 h 119"/>
                <a:gd name="T2" fmla="*/ 0 w 102"/>
                <a:gd name="T3" fmla="*/ 0 h 119"/>
                <a:gd name="T4" fmla="*/ 0 w 102"/>
                <a:gd name="T5" fmla="*/ 0 h 119"/>
                <a:gd name="T6" fmla="*/ 0 w 102"/>
                <a:gd name="T7" fmla="*/ 0 h 119"/>
                <a:gd name="T8" fmla="*/ 0 w 102"/>
                <a:gd name="T9" fmla="*/ 0 h 119"/>
                <a:gd name="T10" fmla="*/ 0 w 102"/>
                <a:gd name="T11" fmla="*/ 0 h 119"/>
                <a:gd name="T12" fmla="*/ 0 w 102"/>
                <a:gd name="T13" fmla="*/ 0 h 119"/>
                <a:gd name="T14" fmla="*/ 0 w 102"/>
                <a:gd name="T15" fmla="*/ 0 h 119"/>
                <a:gd name="T16" fmla="*/ 0 w 102"/>
                <a:gd name="T17" fmla="*/ 0 h 119"/>
                <a:gd name="T18" fmla="*/ 0 w 102"/>
                <a:gd name="T19" fmla="*/ 0 h 119"/>
                <a:gd name="T20" fmla="*/ 0 w 102"/>
                <a:gd name="T21" fmla="*/ 0 h 119"/>
                <a:gd name="T22" fmla="*/ 0 w 102"/>
                <a:gd name="T23" fmla="*/ 0 h 119"/>
                <a:gd name="T24" fmla="*/ 0 w 102"/>
                <a:gd name="T25" fmla="*/ 0 h 119"/>
                <a:gd name="T26" fmla="*/ 0 w 102"/>
                <a:gd name="T27" fmla="*/ 0 h 119"/>
                <a:gd name="T28" fmla="*/ 0 w 102"/>
                <a:gd name="T29" fmla="*/ 0 h 119"/>
                <a:gd name="T30" fmla="*/ 0 w 102"/>
                <a:gd name="T31" fmla="*/ 0 h 119"/>
                <a:gd name="T32" fmla="*/ 0 w 102"/>
                <a:gd name="T33" fmla="*/ 0 h 119"/>
                <a:gd name="T34" fmla="*/ 0 w 102"/>
                <a:gd name="T35" fmla="*/ 0 h 119"/>
                <a:gd name="T36" fmla="*/ 0 w 102"/>
                <a:gd name="T37" fmla="*/ 0 h 119"/>
                <a:gd name="T38" fmla="*/ 0 w 102"/>
                <a:gd name="T39" fmla="*/ 0 h 119"/>
                <a:gd name="T40" fmla="*/ 0 w 102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19">
                  <a:moveTo>
                    <a:pt x="98" y="119"/>
                  </a:moveTo>
                  <a:lnTo>
                    <a:pt x="98" y="119"/>
                  </a:lnTo>
                  <a:lnTo>
                    <a:pt x="80" y="119"/>
                  </a:lnTo>
                  <a:cubicBezTo>
                    <a:pt x="77" y="119"/>
                    <a:pt x="76" y="118"/>
                    <a:pt x="76" y="115"/>
                  </a:cubicBezTo>
                  <a:lnTo>
                    <a:pt x="76" y="47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2" y="31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19"/>
                    <a:pt x="21" y="119"/>
                  </a:cubicBezTo>
                  <a:lnTo>
                    <a:pt x="4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3"/>
                    <a:pt x="26" y="6"/>
                  </a:cubicBezTo>
                  <a:lnTo>
                    <a:pt x="26" y="14"/>
                  </a:lnTo>
                  <a:cubicBezTo>
                    <a:pt x="26" y="14"/>
                    <a:pt x="26" y="14"/>
                    <a:pt x="27" y="14"/>
                  </a:cubicBezTo>
                  <a:cubicBezTo>
                    <a:pt x="36" y="8"/>
                    <a:pt x="52" y="0"/>
                    <a:pt x="67" y="0"/>
                  </a:cubicBezTo>
                  <a:cubicBezTo>
                    <a:pt x="99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1" y="119"/>
                    <a:pt x="98" y="119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gray">
            <a:xfrm>
              <a:off x="2700" y="732"/>
              <a:ext cx="29" cy="42"/>
            </a:xfrm>
            <a:custGeom>
              <a:avLst/>
              <a:gdLst>
                <a:gd name="T0" fmla="*/ 0 w 114"/>
                <a:gd name="T1" fmla="*/ 0 h 163"/>
                <a:gd name="T2" fmla="*/ 0 w 114"/>
                <a:gd name="T3" fmla="*/ 0 h 163"/>
                <a:gd name="T4" fmla="*/ 0 w 114"/>
                <a:gd name="T5" fmla="*/ 0 h 163"/>
                <a:gd name="T6" fmla="*/ 0 w 114"/>
                <a:gd name="T7" fmla="*/ 0 h 163"/>
                <a:gd name="T8" fmla="*/ 0 w 114"/>
                <a:gd name="T9" fmla="*/ 0 h 163"/>
                <a:gd name="T10" fmla="*/ 0 w 114"/>
                <a:gd name="T11" fmla="*/ 0 h 163"/>
                <a:gd name="T12" fmla="*/ 0 w 114"/>
                <a:gd name="T13" fmla="*/ 0 h 163"/>
                <a:gd name="T14" fmla="*/ 0 w 114"/>
                <a:gd name="T15" fmla="*/ 0 h 163"/>
                <a:gd name="T16" fmla="*/ 0 w 114"/>
                <a:gd name="T17" fmla="*/ 0 h 163"/>
                <a:gd name="T18" fmla="*/ 0 w 114"/>
                <a:gd name="T19" fmla="*/ 0 h 163"/>
                <a:gd name="T20" fmla="*/ 0 w 114"/>
                <a:gd name="T21" fmla="*/ 0 h 163"/>
                <a:gd name="T22" fmla="*/ 0 w 114"/>
                <a:gd name="T23" fmla="*/ 0 h 163"/>
                <a:gd name="T24" fmla="*/ 0 w 114"/>
                <a:gd name="T25" fmla="*/ 0 h 163"/>
                <a:gd name="T26" fmla="*/ 0 w 114"/>
                <a:gd name="T27" fmla="*/ 0 h 163"/>
                <a:gd name="T28" fmla="*/ 0 w 114"/>
                <a:gd name="T29" fmla="*/ 0 h 163"/>
                <a:gd name="T30" fmla="*/ 0 w 114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4" h="163">
                  <a:moveTo>
                    <a:pt x="65" y="0"/>
                  </a:moveTo>
                  <a:lnTo>
                    <a:pt x="65" y="0"/>
                  </a:lnTo>
                  <a:cubicBezTo>
                    <a:pt x="76" y="0"/>
                    <a:pt x="96" y="1"/>
                    <a:pt x="108" y="7"/>
                  </a:cubicBezTo>
                  <a:cubicBezTo>
                    <a:pt x="112" y="8"/>
                    <a:pt x="114" y="10"/>
                    <a:pt x="113" y="14"/>
                  </a:cubicBezTo>
                  <a:lnTo>
                    <a:pt x="111" y="24"/>
                  </a:lnTo>
                  <a:cubicBezTo>
                    <a:pt x="110" y="27"/>
                    <a:pt x="109" y="28"/>
                    <a:pt x="105" y="27"/>
                  </a:cubicBezTo>
                  <a:cubicBezTo>
                    <a:pt x="93" y="26"/>
                    <a:pt x="78" y="24"/>
                    <a:pt x="66" y="24"/>
                  </a:cubicBezTo>
                  <a:cubicBezTo>
                    <a:pt x="33" y="24"/>
                    <a:pt x="29" y="51"/>
                    <a:pt x="29" y="82"/>
                  </a:cubicBezTo>
                  <a:cubicBezTo>
                    <a:pt x="29" y="113"/>
                    <a:pt x="35" y="138"/>
                    <a:pt x="66" y="138"/>
                  </a:cubicBezTo>
                  <a:cubicBezTo>
                    <a:pt x="80" y="138"/>
                    <a:pt x="92" y="137"/>
                    <a:pt x="105" y="135"/>
                  </a:cubicBezTo>
                  <a:cubicBezTo>
                    <a:pt x="109" y="134"/>
                    <a:pt x="110" y="136"/>
                    <a:pt x="111" y="139"/>
                  </a:cubicBezTo>
                  <a:lnTo>
                    <a:pt x="113" y="148"/>
                  </a:lnTo>
                  <a:cubicBezTo>
                    <a:pt x="114" y="152"/>
                    <a:pt x="113" y="154"/>
                    <a:pt x="109" y="156"/>
                  </a:cubicBezTo>
                  <a:cubicBezTo>
                    <a:pt x="97" y="161"/>
                    <a:pt x="76" y="163"/>
                    <a:pt x="65" y="163"/>
                  </a:cubicBezTo>
                  <a:cubicBezTo>
                    <a:pt x="11" y="163"/>
                    <a:pt x="0" y="123"/>
                    <a:pt x="0" y="82"/>
                  </a:cubicBezTo>
                  <a:cubicBezTo>
                    <a:pt x="0" y="41"/>
                    <a:pt x="10" y="0"/>
                    <a:pt x="65" y="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7" name="Freeform 81"/>
            <p:cNvSpPr>
              <a:spLocks noEditPoints="1"/>
            </p:cNvSpPr>
            <p:nvPr/>
          </p:nvSpPr>
          <p:spPr bwMode="gray">
            <a:xfrm>
              <a:off x="2730" y="742"/>
              <a:ext cx="27" cy="32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gray">
            <a:xfrm>
              <a:off x="2761" y="742"/>
              <a:ext cx="45" cy="32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0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gray">
            <a:xfrm>
              <a:off x="2810" y="742"/>
              <a:ext cx="45" cy="32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1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lnTo>
                    <a:pt x="27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0" name="Freeform 84"/>
            <p:cNvSpPr>
              <a:spLocks noEditPoints="1"/>
            </p:cNvSpPr>
            <p:nvPr/>
          </p:nvSpPr>
          <p:spPr bwMode="gray">
            <a:xfrm>
              <a:off x="2860" y="731"/>
              <a:ext cx="7" cy="43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6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6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gray">
            <a:xfrm>
              <a:off x="2871" y="742"/>
              <a:ext cx="24" cy="32"/>
            </a:xfrm>
            <a:custGeom>
              <a:avLst/>
              <a:gdLst>
                <a:gd name="T0" fmla="*/ 0 w 91"/>
                <a:gd name="T1" fmla="*/ 0 h 122"/>
                <a:gd name="T2" fmla="*/ 0 w 91"/>
                <a:gd name="T3" fmla="*/ 0 h 122"/>
                <a:gd name="T4" fmla="*/ 0 w 91"/>
                <a:gd name="T5" fmla="*/ 0 h 122"/>
                <a:gd name="T6" fmla="*/ 0 w 91"/>
                <a:gd name="T7" fmla="*/ 0 h 122"/>
                <a:gd name="T8" fmla="*/ 0 w 91"/>
                <a:gd name="T9" fmla="*/ 0 h 122"/>
                <a:gd name="T10" fmla="*/ 0 w 91"/>
                <a:gd name="T11" fmla="*/ 0 h 122"/>
                <a:gd name="T12" fmla="*/ 0 w 91"/>
                <a:gd name="T13" fmla="*/ 0 h 122"/>
                <a:gd name="T14" fmla="*/ 0 w 91"/>
                <a:gd name="T15" fmla="*/ 0 h 122"/>
                <a:gd name="T16" fmla="*/ 0 w 91"/>
                <a:gd name="T17" fmla="*/ 0 h 122"/>
                <a:gd name="T18" fmla="*/ 0 w 91"/>
                <a:gd name="T19" fmla="*/ 0 h 122"/>
                <a:gd name="T20" fmla="*/ 0 w 91"/>
                <a:gd name="T21" fmla="*/ 0 h 122"/>
                <a:gd name="T22" fmla="*/ 0 w 91"/>
                <a:gd name="T23" fmla="*/ 0 h 122"/>
                <a:gd name="T24" fmla="*/ 0 w 91"/>
                <a:gd name="T25" fmla="*/ 0 h 122"/>
                <a:gd name="T26" fmla="*/ 0 w 91"/>
                <a:gd name="T27" fmla="*/ 0 h 122"/>
                <a:gd name="T28" fmla="*/ 0 w 91"/>
                <a:gd name="T29" fmla="*/ 0 h 122"/>
                <a:gd name="T30" fmla="*/ 0 w 91"/>
                <a:gd name="T31" fmla="*/ 0 h 122"/>
                <a:gd name="T32" fmla="*/ 0 w 91"/>
                <a:gd name="T33" fmla="*/ 0 h 122"/>
                <a:gd name="T34" fmla="*/ 0 w 91"/>
                <a:gd name="T35" fmla="*/ 0 h 122"/>
                <a:gd name="T36" fmla="*/ 0 w 91"/>
                <a:gd name="T37" fmla="*/ 0 h 122"/>
                <a:gd name="T38" fmla="*/ 0 w 91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1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4" y="120"/>
                    <a:pt x="5" y="116"/>
                  </a:cubicBezTo>
                  <a:cubicBezTo>
                    <a:pt x="1" y="114"/>
                    <a:pt x="0" y="112"/>
                    <a:pt x="0" y="108"/>
                  </a:cubicBezTo>
                  <a:lnTo>
                    <a:pt x="2" y="100"/>
                  </a:lnTo>
                  <a:cubicBezTo>
                    <a:pt x="3" y="97"/>
                    <a:pt x="4" y="96"/>
                    <a:pt x="8" y="97"/>
                  </a:cubicBezTo>
                  <a:cubicBezTo>
                    <a:pt x="19" y="99"/>
                    <a:pt x="34" y="100"/>
                    <a:pt x="42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1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2" y="1"/>
                    <a:pt x="82" y="5"/>
                  </a:cubicBezTo>
                  <a:cubicBezTo>
                    <a:pt x="86" y="7"/>
                    <a:pt x="88" y="8"/>
                    <a:pt x="87" y="12"/>
                  </a:cubicBezTo>
                  <a:lnTo>
                    <a:pt x="85" y="21"/>
                  </a:lnTo>
                  <a:cubicBezTo>
                    <a:pt x="85" y="24"/>
                    <a:pt x="83" y="25"/>
                    <a:pt x="79" y="24"/>
                  </a:cubicBezTo>
                  <a:cubicBezTo>
                    <a:pt x="68" y="23"/>
                    <a:pt x="55" y="21"/>
                    <a:pt x="46" y="21"/>
                  </a:cubicBezTo>
                  <a:cubicBezTo>
                    <a:pt x="31" y="21"/>
                    <a:pt x="27" y="26"/>
                    <a:pt x="27" y="35"/>
                  </a:cubicBezTo>
                  <a:cubicBezTo>
                    <a:pt x="27" y="44"/>
                    <a:pt x="33" y="45"/>
                    <a:pt x="48" y="48"/>
                  </a:cubicBezTo>
                  <a:cubicBezTo>
                    <a:pt x="70" y="51"/>
                    <a:pt x="91" y="56"/>
                    <a:pt x="91" y="84"/>
                  </a:cubicBezTo>
                  <a:cubicBezTo>
                    <a:pt x="91" y="112"/>
                    <a:pt x="67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gray">
            <a:xfrm>
              <a:off x="2897" y="742"/>
              <a:ext cx="25" cy="32"/>
            </a:xfrm>
            <a:custGeom>
              <a:avLst/>
              <a:gdLst>
                <a:gd name="T0" fmla="*/ 0 w 92"/>
                <a:gd name="T1" fmla="*/ 0 h 122"/>
                <a:gd name="T2" fmla="*/ 0 w 92"/>
                <a:gd name="T3" fmla="*/ 0 h 122"/>
                <a:gd name="T4" fmla="*/ 0 w 92"/>
                <a:gd name="T5" fmla="*/ 0 h 122"/>
                <a:gd name="T6" fmla="*/ 0 w 92"/>
                <a:gd name="T7" fmla="*/ 0 h 122"/>
                <a:gd name="T8" fmla="*/ 0 w 92"/>
                <a:gd name="T9" fmla="*/ 0 h 122"/>
                <a:gd name="T10" fmla="*/ 0 w 92"/>
                <a:gd name="T11" fmla="*/ 0 h 122"/>
                <a:gd name="T12" fmla="*/ 0 w 92"/>
                <a:gd name="T13" fmla="*/ 0 h 122"/>
                <a:gd name="T14" fmla="*/ 0 w 92"/>
                <a:gd name="T15" fmla="*/ 0 h 122"/>
                <a:gd name="T16" fmla="*/ 0 w 92"/>
                <a:gd name="T17" fmla="*/ 0 h 122"/>
                <a:gd name="T18" fmla="*/ 0 w 92"/>
                <a:gd name="T19" fmla="*/ 0 h 122"/>
                <a:gd name="T20" fmla="*/ 0 w 92"/>
                <a:gd name="T21" fmla="*/ 0 h 122"/>
                <a:gd name="T22" fmla="*/ 0 w 92"/>
                <a:gd name="T23" fmla="*/ 0 h 122"/>
                <a:gd name="T24" fmla="*/ 0 w 92"/>
                <a:gd name="T25" fmla="*/ 0 h 122"/>
                <a:gd name="T26" fmla="*/ 0 w 92"/>
                <a:gd name="T27" fmla="*/ 0 h 122"/>
                <a:gd name="T28" fmla="*/ 0 w 92"/>
                <a:gd name="T29" fmla="*/ 0 h 122"/>
                <a:gd name="T30" fmla="*/ 0 w 92"/>
                <a:gd name="T31" fmla="*/ 0 h 122"/>
                <a:gd name="T32" fmla="*/ 0 w 92"/>
                <a:gd name="T33" fmla="*/ 0 h 122"/>
                <a:gd name="T34" fmla="*/ 0 w 92"/>
                <a:gd name="T35" fmla="*/ 0 h 122"/>
                <a:gd name="T36" fmla="*/ 0 w 92"/>
                <a:gd name="T37" fmla="*/ 0 h 122"/>
                <a:gd name="T38" fmla="*/ 0 w 92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2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5" y="120"/>
                    <a:pt x="6" y="116"/>
                  </a:cubicBezTo>
                  <a:cubicBezTo>
                    <a:pt x="1" y="114"/>
                    <a:pt x="0" y="112"/>
                    <a:pt x="1" y="108"/>
                  </a:cubicBezTo>
                  <a:lnTo>
                    <a:pt x="3" y="100"/>
                  </a:lnTo>
                  <a:cubicBezTo>
                    <a:pt x="3" y="97"/>
                    <a:pt x="5" y="96"/>
                    <a:pt x="9" y="97"/>
                  </a:cubicBezTo>
                  <a:cubicBezTo>
                    <a:pt x="19" y="99"/>
                    <a:pt x="35" y="100"/>
                    <a:pt x="43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2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3" y="1"/>
                    <a:pt x="83" y="5"/>
                  </a:cubicBezTo>
                  <a:cubicBezTo>
                    <a:pt x="87" y="7"/>
                    <a:pt x="88" y="8"/>
                    <a:pt x="88" y="12"/>
                  </a:cubicBezTo>
                  <a:lnTo>
                    <a:pt x="86" y="21"/>
                  </a:lnTo>
                  <a:cubicBezTo>
                    <a:pt x="85" y="24"/>
                    <a:pt x="84" y="25"/>
                    <a:pt x="79" y="24"/>
                  </a:cubicBezTo>
                  <a:cubicBezTo>
                    <a:pt x="69" y="23"/>
                    <a:pt x="56" y="21"/>
                    <a:pt x="47" y="21"/>
                  </a:cubicBezTo>
                  <a:cubicBezTo>
                    <a:pt x="31" y="21"/>
                    <a:pt x="28" y="26"/>
                    <a:pt x="28" y="35"/>
                  </a:cubicBezTo>
                  <a:cubicBezTo>
                    <a:pt x="28" y="44"/>
                    <a:pt x="34" y="45"/>
                    <a:pt x="48" y="48"/>
                  </a:cubicBezTo>
                  <a:cubicBezTo>
                    <a:pt x="71" y="51"/>
                    <a:pt x="92" y="56"/>
                    <a:pt x="92" y="84"/>
                  </a:cubicBezTo>
                  <a:cubicBezTo>
                    <a:pt x="92" y="112"/>
                    <a:pt x="68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3" name="Freeform 87"/>
            <p:cNvSpPr>
              <a:spLocks noEditPoints="1"/>
            </p:cNvSpPr>
            <p:nvPr/>
          </p:nvSpPr>
          <p:spPr bwMode="gray">
            <a:xfrm>
              <a:off x="2925" y="731"/>
              <a:ext cx="8" cy="43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5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5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4" name="Freeform 88"/>
            <p:cNvSpPr>
              <a:spLocks noEditPoints="1"/>
            </p:cNvSpPr>
            <p:nvPr/>
          </p:nvSpPr>
          <p:spPr bwMode="gray">
            <a:xfrm>
              <a:off x="2937" y="742"/>
              <a:ext cx="27" cy="32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6" y="36"/>
                    <a:pt x="26" y="61"/>
                  </a:cubicBezTo>
                  <a:cubicBezTo>
                    <a:pt x="26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gray">
            <a:xfrm>
              <a:off x="2968" y="742"/>
              <a:ext cx="26" cy="32"/>
            </a:xfrm>
            <a:custGeom>
              <a:avLst/>
              <a:gdLst>
                <a:gd name="T0" fmla="*/ 0 w 102"/>
                <a:gd name="T1" fmla="*/ 0 h 120"/>
                <a:gd name="T2" fmla="*/ 0 w 102"/>
                <a:gd name="T3" fmla="*/ 0 h 120"/>
                <a:gd name="T4" fmla="*/ 0 w 102"/>
                <a:gd name="T5" fmla="*/ 0 h 120"/>
                <a:gd name="T6" fmla="*/ 0 w 102"/>
                <a:gd name="T7" fmla="*/ 0 h 120"/>
                <a:gd name="T8" fmla="*/ 0 w 102"/>
                <a:gd name="T9" fmla="*/ 0 h 120"/>
                <a:gd name="T10" fmla="*/ 0 w 102"/>
                <a:gd name="T11" fmla="*/ 0 h 120"/>
                <a:gd name="T12" fmla="*/ 0 w 102"/>
                <a:gd name="T13" fmla="*/ 0 h 120"/>
                <a:gd name="T14" fmla="*/ 0 w 102"/>
                <a:gd name="T15" fmla="*/ 0 h 120"/>
                <a:gd name="T16" fmla="*/ 0 w 102"/>
                <a:gd name="T17" fmla="*/ 0 h 120"/>
                <a:gd name="T18" fmla="*/ 0 w 102"/>
                <a:gd name="T19" fmla="*/ 0 h 120"/>
                <a:gd name="T20" fmla="*/ 0 w 102"/>
                <a:gd name="T21" fmla="*/ 0 h 120"/>
                <a:gd name="T22" fmla="*/ 0 w 102"/>
                <a:gd name="T23" fmla="*/ 0 h 120"/>
                <a:gd name="T24" fmla="*/ 0 w 102"/>
                <a:gd name="T25" fmla="*/ 0 h 120"/>
                <a:gd name="T26" fmla="*/ 0 w 102"/>
                <a:gd name="T27" fmla="*/ 0 h 120"/>
                <a:gd name="T28" fmla="*/ 0 w 102"/>
                <a:gd name="T29" fmla="*/ 0 h 120"/>
                <a:gd name="T30" fmla="*/ 0 w 102"/>
                <a:gd name="T31" fmla="*/ 0 h 120"/>
                <a:gd name="T32" fmla="*/ 0 w 102"/>
                <a:gd name="T33" fmla="*/ 0 h 120"/>
                <a:gd name="T34" fmla="*/ 0 w 102"/>
                <a:gd name="T35" fmla="*/ 0 h 120"/>
                <a:gd name="T36" fmla="*/ 0 w 102"/>
                <a:gd name="T37" fmla="*/ 0 h 120"/>
                <a:gd name="T38" fmla="*/ 0 w 102"/>
                <a:gd name="T39" fmla="*/ 0 h 120"/>
                <a:gd name="T40" fmla="*/ 0 w 102"/>
                <a:gd name="T41" fmla="*/ 0 h 1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20">
                  <a:moveTo>
                    <a:pt x="98" y="120"/>
                  </a:moveTo>
                  <a:lnTo>
                    <a:pt x="98" y="120"/>
                  </a:lnTo>
                  <a:lnTo>
                    <a:pt x="81" y="120"/>
                  </a:lnTo>
                  <a:cubicBezTo>
                    <a:pt x="78" y="120"/>
                    <a:pt x="76" y="118"/>
                    <a:pt x="76" y="115"/>
                  </a:cubicBezTo>
                  <a:lnTo>
                    <a:pt x="76" y="48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3" y="32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5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26" y="14"/>
                    <a:pt x="27" y="14"/>
                    <a:pt x="27" y="14"/>
                  </a:cubicBezTo>
                  <a:cubicBezTo>
                    <a:pt x="36" y="8"/>
                    <a:pt x="53" y="0"/>
                    <a:pt x="67" y="0"/>
                  </a:cubicBezTo>
                  <a:cubicBezTo>
                    <a:pt x="100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2" y="120"/>
                    <a:pt x="9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26" name="Group 137"/>
          <p:cNvGrpSpPr>
            <a:grpSpLocks/>
          </p:cNvGrpSpPr>
          <p:nvPr userDrawn="1"/>
        </p:nvGrpSpPr>
        <p:grpSpPr bwMode="auto">
          <a:xfrm>
            <a:off x="0" y="0"/>
            <a:ext cx="9144000" cy="1022350"/>
            <a:chOff x="0" y="0"/>
            <a:chExt cx="5760" cy="644"/>
          </a:xfrm>
        </p:grpSpPr>
        <p:sp>
          <p:nvSpPr>
            <p:cNvPr id="27" name="Rectangle 11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6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kern="1200" smtClean="0">
                <a:cs typeface="Arial Unicode MS" pitchFamily="34" charset="-128"/>
              </a:endParaRPr>
            </a:p>
          </p:txBody>
        </p:sp>
        <p:pic>
          <p:nvPicPr>
            <p:cNvPr id="28" name="Picture 134" descr="bandeau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0"/>
              <a:ext cx="3886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" name="Group 135"/>
            <p:cNvGrpSpPr>
              <a:grpSpLocks/>
            </p:cNvGrpSpPr>
            <p:nvPr userDrawn="1"/>
          </p:nvGrpSpPr>
          <p:grpSpPr bwMode="auto">
            <a:xfrm>
              <a:off x="2488" y="189"/>
              <a:ext cx="923" cy="455"/>
              <a:chOff x="2488" y="189"/>
              <a:chExt cx="923" cy="455"/>
            </a:xfrm>
          </p:grpSpPr>
          <p:sp>
            <p:nvSpPr>
              <p:cNvPr id="30" name="Freeform 28"/>
              <p:cNvSpPr>
                <a:spLocks/>
              </p:cNvSpPr>
              <p:nvPr/>
            </p:nvSpPr>
            <p:spPr bwMode="gray">
              <a:xfrm>
                <a:off x="2488" y="190"/>
                <a:ext cx="454" cy="166"/>
              </a:xfrm>
              <a:custGeom>
                <a:avLst/>
                <a:gdLst>
                  <a:gd name="T0" fmla="*/ 0 w 1737"/>
                  <a:gd name="T1" fmla="*/ 0 h 638"/>
                  <a:gd name="T2" fmla="*/ 0 w 1737"/>
                  <a:gd name="T3" fmla="*/ 0 h 638"/>
                  <a:gd name="T4" fmla="*/ 0 w 1737"/>
                  <a:gd name="T5" fmla="*/ 0 h 638"/>
                  <a:gd name="T6" fmla="*/ 0 w 1737"/>
                  <a:gd name="T7" fmla="*/ 0 h 638"/>
                  <a:gd name="T8" fmla="*/ 0 w 1737"/>
                  <a:gd name="T9" fmla="*/ 0 h 638"/>
                  <a:gd name="T10" fmla="*/ 0 w 1737"/>
                  <a:gd name="T11" fmla="*/ 0 h 638"/>
                  <a:gd name="T12" fmla="*/ 0 w 1737"/>
                  <a:gd name="T13" fmla="*/ 0 h 638"/>
                  <a:gd name="T14" fmla="*/ 0 w 1737"/>
                  <a:gd name="T15" fmla="*/ 0 h 638"/>
                  <a:gd name="T16" fmla="*/ 0 w 1737"/>
                  <a:gd name="T17" fmla="*/ 0 h 638"/>
                  <a:gd name="T18" fmla="*/ 0 w 1737"/>
                  <a:gd name="T19" fmla="*/ 0 h 638"/>
                  <a:gd name="T20" fmla="*/ 0 w 1737"/>
                  <a:gd name="T21" fmla="*/ 0 h 638"/>
                  <a:gd name="T22" fmla="*/ 0 w 1737"/>
                  <a:gd name="T23" fmla="*/ 0 h 638"/>
                  <a:gd name="T24" fmla="*/ 0 w 1737"/>
                  <a:gd name="T25" fmla="*/ 0 h 638"/>
                  <a:gd name="T26" fmla="*/ 0 w 1737"/>
                  <a:gd name="T27" fmla="*/ 0 h 638"/>
                  <a:gd name="T28" fmla="*/ 0 w 1737"/>
                  <a:gd name="T29" fmla="*/ 0 h 6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37" h="638">
                    <a:moveTo>
                      <a:pt x="0" y="638"/>
                    </a:moveTo>
                    <a:lnTo>
                      <a:pt x="0" y="638"/>
                    </a:lnTo>
                    <a:cubicBezTo>
                      <a:pt x="0" y="638"/>
                      <a:pt x="1047" y="503"/>
                      <a:pt x="1076" y="498"/>
                    </a:cubicBezTo>
                    <a:cubicBezTo>
                      <a:pt x="1121" y="490"/>
                      <a:pt x="1162" y="482"/>
                      <a:pt x="1199" y="471"/>
                    </a:cubicBezTo>
                    <a:cubicBezTo>
                      <a:pt x="1284" y="448"/>
                      <a:pt x="1362" y="413"/>
                      <a:pt x="1431" y="366"/>
                    </a:cubicBezTo>
                    <a:cubicBezTo>
                      <a:pt x="1497" y="322"/>
                      <a:pt x="1559" y="258"/>
                      <a:pt x="1620" y="187"/>
                    </a:cubicBezTo>
                    <a:cubicBezTo>
                      <a:pt x="1658" y="142"/>
                      <a:pt x="1699" y="83"/>
                      <a:pt x="1737" y="27"/>
                    </a:cubicBezTo>
                    <a:lnTo>
                      <a:pt x="1737" y="0"/>
                    </a:lnTo>
                    <a:cubicBezTo>
                      <a:pt x="1692" y="66"/>
                      <a:pt x="1648" y="124"/>
                      <a:pt x="1602" y="174"/>
                    </a:cubicBezTo>
                    <a:cubicBezTo>
                      <a:pt x="1541" y="241"/>
                      <a:pt x="1478" y="296"/>
                      <a:pt x="1413" y="338"/>
                    </a:cubicBezTo>
                    <a:cubicBezTo>
                      <a:pt x="1346" y="381"/>
                      <a:pt x="1271" y="413"/>
                      <a:pt x="1190" y="433"/>
                    </a:cubicBezTo>
                    <a:cubicBezTo>
                      <a:pt x="1153" y="442"/>
                      <a:pt x="1114" y="450"/>
                      <a:pt x="1070" y="456"/>
                    </a:cubicBezTo>
                    <a:cubicBezTo>
                      <a:pt x="1041" y="460"/>
                      <a:pt x="1011" y="463"/>
                      <a:pt x="982" y="466"/>
                    </a:cubicBezTo>
                    <a:cubicBezTo>
                      <a:pt x="971" y="467"/>
                      <a:pt x="0" y="570"/>
                      <a:pt x="0" y="570"/>
                    </a:cubicBezTo>
                    <a:lnTo>
                      <a:pt x="0" y="638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gray">
              <a:xfrm>
                <a:off x="2488" y="226"/>
                <a:ext cx="454" cy="154"/>
              </a:xfrm>
              <a:custGeom>
                <a:avLst/>
                <a:gdLst>
                  <a:gd name="T0" fmla="*/ 0 w 1737"/>
                  <a:gd name="T1" fmla="*/ 0 h 589"/>
                  <a:gd name="T2" fmla="*/ 0 w 1737"/>
                  <a:gd name="T3" fmla="*/ 0 h 589"/>
                  <a:gd name="T4" fmla="*/ 0 w 1737"/>
                  <a:gd name="T5" fmla="*/ 0 h 589"/>
                  <a:gd name="T6" fmla="*/ 0 w 1737"/>
                  <a:gd name="T7" fmla="*/ 0 h 589"/>
                  <a:gd name="T8" fmla="*/ 0 w 1737"/>
                  <a:gd name="T9" fmla="*/ 0 h 589"/>
                  <a:gd name="T10" fmla="*/ 0 w 1737"/>
                  <a:gd name="T11" fmla="*/ 0 h 589"/>
                  <a:gd name="T12" fmla="*/ 0 w 1737"/>
                  <a:gd name="T13" fmla="*/ 0 h 589"/>
                  <a:gd name="T14" fmla="*/ 0 w 1737"/>
                  <a:gd name="T15" fmla="*/ 0 h 589"/>
                  <a:gd name="T16" fmla="*/ 0 w 1737"/>
                  <a:gd name="T17" fmla="*/ 0 h 589"/>
                  <a:gd name="T18" fmla="*/ 0 w 1737"/>
                  <a:gd name="T19" fmla="*/ 0 h 589"/>
                  <a:gd name="T20" fmla="*/ 0 w 1737"/>
                  <a:gd name="T21" fmla="*/ 0 h 589"/>
                  <a:gd name="T22" fmla="*/ 0 w 1737"/>
                  <a:gd name="T23" fmla="*/ 0 h 589"/>
                  <a:gd name="T24" fmla="*/ 0 w 1737"/>
                  <a:gd name="T25" fmla="*/ 0 h 589"/>
                  <a:gd name="T26" fmla="*/ 0 w 1737"/>
                  <a:gd name="T27" fmla="*/ 0 h 589"/>
                  <a:gd name="T28" fmla="*/ 0 w 1737"/>
                  <a:gd name="T29" fmla="*/ 0 h 589"/>
                  <a:gd name="T30" fmla="*/ 0 w 1737"/>
                  <a:gd name="T31" fmla="*/ 0 h 589"/>
                  <a:gd name="T32" fmla="*/ 0 w 1737"/>
                  <a:gd name="T33" fmla="*/ 0 h 589"/>
                  <a:gd name="T34" fmla="*/ 0 w 1737"/>
                  <a:gd name="T35" fmla="*/ 0 h 58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37" h="589">
                    <a:moveTo>
                      <a:pt x="1404" y="323"/>
                    </a:moveTo>
                    <a:lnTo>
                      <a:pt x="1404" y="323"/>
                    </a:lnTo>
                    <a:cubicBezTo>
                      <a:pt x="1338" y="360"/>
                      <a:pt x="1262" y="388"/>
                      <a:pt x="1179" y="404"/>
                    </a:cubicBezTo>
                    <a:cubicBezTo>
                      <a:pt x="1143" y="412"/>
                      <a:pt x="1104" y="418"/>
                      <a:pt x="1060" y="422"/>
                    </a:cubicBezTo>
                    <a:cubicBezTo>
                      <a:pt x="1033" y="425"/>
                      <a:pt x="1007" y="427"/>
                      <a:pt x="981" y="430"/>
                    </a:cubicBezTo>
                    <a:cubicBezTo>
                      <a:pt x="967" y="431"/>
                      <a:pt x="952" y="432"/>
                      <a:pt x="938" y="433"/>
                    </a:cubicBezTo>
                    <a:cubicBezTo>
                      <a:pt x="617" y="462"/>
                      <a:pt x="298" y="493"/>
                      <a:pt x="0" y="522"/>
                    </a:cubicBezTo>
                    <a:lnTo>
                      <a:pt x="0" y="589"/>
                    </a:lnTo>
                    <a:cubicBezTo>
                      <a:pt x="301" y="553"/>
                      <a:pt x="622" y="515"/>
                      <a:pt x="943" y="479"/>
                    </a:cubicBezTo>
                    <a:cubicBezTo>
                      <a:pt x="957" y="477"/>
                      <a:pt x="971" y="475"/>
                      <a:pt x="986" y="474"/>
                    </a:cubicBezTo>
                    <a:cubicBezTo>
                      <a:pt x="1012" y="471"/>
                      <a:pt x="1038" y="468"/>
                      <a:pt x="1064" y="465"/>
                    </a:cubicBezTo>
                    <a:cubicBezTo>
                      <a:pt x="1110" y="459"/>
                      <a:pt x="1150" y="452"/>
                      <a:pt x="1187" y="443"/>
                    </a:cubicBezTo>
                    <a:cubicBezTo>
                      <a:pt x="1273" y="424"/>
                      <a:pt x="1352" y="393"/>
                      <a:pt x="1420" y="352"/>
                    </a:cubicBezTo>
                    <a:cubicBezTo>
                      <a:pt x="1487" y="312"/>
                      <a:pt x="1547" y="255"/>
                      <a:pt x="1611" y="186"/>
                    </a:cubicBezTo>
                    <a:cubicBezTo>
                      <a:pt x="1651" y="143"/>
                      <a:pt x="1696" y="82"/>
                      <a:pt x="1737" y="25"/>
                    </a:cubicBezTo>
                    <a:lnTo>
                      <a:pt x="1737" y="0"/>
                    </a:lnTo>
                    <a:cubicBezTo>
                      <a:pt x="1688" y="66"/>
                      <a:pt x="1642" y="122"/>
                      <a:pt x="1596" y="170"/>
                    </a:cubicBezTo>
                    <a:cubicBezTo>
                      <a:pt x="1533" y="234"/>
                      <a:pt x="1468" y="286"/>
                      <a:pt x="1404" y="323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gray">
              <a:xfrm>
                <a:off x="2488" y="264"/>
                <a:ext cx="454" cy="140"/>
              </a:xfrm>
              <a:custGeom>
                <a:avLst/>
                <a:gdLst>
                  <a:gd name="T0" fmla="*/ 0 w 1737"/>
                  <a:gd name="T1" fmla="*/ 0 h 535"/>
                  <a:gd name="T2" fmla="*/ 0 w 1737"/>
                  <a:gd name="T3" fmla="*/ 0 h 535"/>
                  <a:gd name="T4" fmla="*/ 0 w 1737"/>
                  <a:gd name="T5" fmla="*/ 0 h 535"/>
                  <a:gd name="T6" fmla="*/ 0 w 1737"/>
                  <a:gd name="T7" fmla="*/ 0 h 535"/>
                  <a:gd name="T8" fmla="*/ 0 w 1737"/>
                  <a:gd name="T9" fmla="*/ 0 h 535"/>
                  <a:gd name="T10" fmla="*/ 0 w 1737"/>
                  <a:gd name="T11" fmla="*/ 0 h 535"/>
                  <a:gd name="T12" fmla="*/ 0 w 1737"/>
                  <a:gd name="T13" fmla="*/ 0 h 535"/>
                  <a:gd name="T14" fmla="*/ 0 w 1737"/>
                  <a:gd name="T15" fmla="*/ 0 h 535"/>
                  <a:gd name="T16" fmla="*/ 0 w 1737"/>
                  <a:gd name="T17" fmla="*/ 0 h 535"/>
                  <a:gd name="T18" fmla="*/ 0 w 1737"/>
                  <a:gd name="T19" fmla="*/ 0 h 535"/>
                  <a:gd name="T20" fmla="*/ 0 w 1737"/>
                  <a:gd name="T21" fmla="*/ 0 h 535"/>
                  <a:gd name="T22" fmla="*/ 0 w 1737"/>
                  <a:gd name="T23" fmla="*/ 0 h 535"/>
                  <a:gd name="T24" fmla="*/ 0 w 1737"/>
                  <a:gd name="T25" fmla="*/ 0 h 535"/>
                  <a:gd name="T26" fmla="*/ 0 w 1737"/>
                  <a:gd name="T27" fmla="*/ 0 h 535"/>
                  <a:gd name="T28" fmla="*/ 0 w 1737"/>
                  <a:gd name="T29" fmla="*/ 0 h 5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37" h="535">
                    <a:moveTo>
                      <a:pt x="1587" y="162"/>
                    </a:moveTo>
                    <a:lnTo>
                      <a:pt x="1587" y="162"/>
                    </a:lnTo>
                    <a:cubicBezTo>
                      <a:pt x="1523" y="221"/>
                      <a:pt x="1456" y="266"/>
                      <a:pt x="1389" y="299"/>
                    </a:cubicBezTo>
                    <a:cubicBezTo>
                      <a:pt x="1322" y="331"/>
                      <a:pt x="1248" y="353"/>
                      <a:pt x="1162" y="367"/>
                    </a:cubicBezTo>
                    <a:cubicBezTo>
                      <a:pt x="1127" y="373"/>
                      <a:pt x="1088" y="378"/>
                      <a:pt x="1044" y="382"/>
                    </a:cubicBezTo>
                    <a:lnTo>
                      <a:pt x="0" y="467"/>
                    </a:lnTo>
                    <a:lnTo>
                      <a:pt x="0" y="535"/>
                    </a:lnTo>
                    <a:lnTo>
                      <a:pt x="928" y="437"/>
                    </a:lnTo>
                    <a:lnTo>
                      <a:pt x="1048" y="424"/>
                    </a:lnTo>
                    <a:cubicBezTo>
                      <a:pt x="1093" y="419"/>
                      <a:pt x="1133" y="413"/>
                      <a:pt x="1169" y="406"/>
                    </a:cubicBezTo>
                    <a:cubicBezTo>
                      <a:pt x="1258" y="389"/>
                      <a:pt x="1335" y="364"/>
                      <a:pt x="1403" y="329"/>
                    </a:cubicBezTo>
                    <a:cubicBezTo>
                      <a:pt x="1473" y="294"/>
                      <a:pt x="1542" y="236"/>
                      <a:pt x="1607" y="174"/>
                    </a:cubicBezTo>
                    <a:cubicBezTo>
                      <a:pt x="1650" y="132"/>
                      <a:pt x="1692" y="78"/>
                      <a:pt x="1737" y="22"/>
                    </a:cubicBezTo>
                    <a:lnTo>
                      <a:pt x="1737" y="0"/>
                    </a:lnTo>
                    <a:cubicBezTo>
                      <a:pt x="1685" y="64"/>
                      <a:pt x="1636" y="117"/>
                      <a:pt x="1587" y="162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gray">
              <a:xfrm>
                <a:off x="2488" y="338"/>
                <a:ext cx="454" cy="113"/>
              </a:xfrm>
              <a:custGeom>
                <a:avLst/>
                <a:gdLst>
                  <a:gd name="T0" fmla="*/ 0 w 1737"/>
                  <a:gd name="T1" fmla="*/ 0 h 434"/>
                  <a:gd name="T2" fmla="*/ 0 w 1737"/>
                  <a:gd name="T3" fmla="*/ 0 h 434"/>
                  <a:gd name="T4" fmla="*/ 0 w 1737"/>
                  <a:gd name="T5" fmla="*/ 0 h 434"/>
                  <a:gd name="T6" fmla="*/ 0 w 1737"/>
                  <a:gd name="T7" fmla="*/ 0 h 434"/>
                  <a:gd name="T8" fmla="*/ 0 w 1737"/>
                  <a:gd name="T9" fmla="*/ 0 h 434"/>
                  <a:gd name="T10" fmla="*/ 0 w 1737"/>
                  <a:gd name="T11" fmla="*/ 0 h 434"/>
                  <a:gd name="T12" fmla="*/ 0 w 1737"/>
                  <a:gd name="T13" fmla="*/ 0 h 434"/>
                  <a:gd name="T14" fmla="*/ 0 w 1737"/>
                  <a:gd name="T15" fmla="*/ 0 h 434"/>
                  <a:gd name="T16" fmla="*/ 0 w 1737"/>
                  <a:gd name="T17" fmla="*/ 0 h 434"/>
                  <a:gd name="T18" fmla="*/ 0 w 1737"/>
                  <a:gd name="T19" fmla="*/ 0 h 434"/>
                  <a:gd name="T20" fmla="*/ 0 w 1737"/>
                  <a:gd name="T21" fmla="*/ 0 h 434"/>
                  <a:gd name="T22" fmla="*/ 0 w 1737"/>
                  <a:gd name="T23" fmla="*/ 0 h 434"/>
                  <a:gd name="T24" fmla="*/ 0 w 1737"/>
                  <a:gd name="T25" fmla="*/ 0 h 434"/>
                  <a:gd name="T26" fmla="*/ 0 w 1737"/>
                  <a:gd name="T27" fmla="*/ 0 h 434"/>
                  <a:gd name="T28" fmla="*/ 0 w 1737"/>
                  <a:gd name="T29" fmla="*/ 0 h 434"/>
                  <a:gd name="T30" fmla="*/ 0 w 1737"/>
                  <a:gd name="T31" fmla="*/ 0 h 434"/>
                  <a:gd name="T32" fmla="*/ 0 w 1737"/>
                  <a:gd name="T33" fmla="*/ 0 h 434"/>
                  <a:gd name="T34" fmla="*/ 0 w 1737"/>
                  <a:gd name="T35" fmla="*/ 0 h 4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37" h="434">
                    <a:moveTo>
                      <a:pt x="1334" y="230"/>
                    </a:moveTo>
                    <a:lnTo>
                      <a:pt x="1334" y="230"/>
                    </a:lnTo>
                    <a:cubicBezTo>
                      <a:pt x="1274" y="264"/>
                      <a:pt x="1228" y="284"/>
                      <a:pt x="1141" y="293"/>
                    </a:cubicBezTo>
                    <a:cubicBezTo>
                      <a:pt x="1089" y="298"/>
                      <a:pt x="1035" y="301"/>
                      <a:pt x="983" y="304"/>
                    </a:cubicBezTo>
                    <a:cubicBezTo>
                      <a:pt x="957" y="305"/>
                      <a:pt x="932" y="306"/>
                      <a:pt x="907" y="308"/>
                    </a:cubicBezTo>
                    <a:cubicBezTo>
                      <a:pt x="749" y="317"/>
                      <a:pt x="594" y="327"/>
                      <a:pt x="436" y="337"/>
                    </a:cubicBezTo>
                    <a:lnTo>
                      <a:pt x="0" y="366"/>
                    </a:lnTo>
                    <a:lnTo>
                      <a:pt x="0" y="434"/>
                    </a:lnTo>
                    <a:lnTo>
                      <a:pt x="441" y="394"/>
                    </a:lnTo>
                    <a:cubicBezTo>
                      <a:pt x="583" y="381"/>
                      <a:pt x="748" y="366"/>
                      <a:pt x="910" y="353"/>
                    </a:cubicBezTo>
                    <a:lnTo>
                      <a:pt x="1027" y="344"/>
                    </a:lnTo>
                    <a:cubicBezTo>
                      <a:pt x="1073" y="340"/>
                      <a:pt x="1111" y="337"/>
                      <a:pt x="1146" y="332"/>
                    </a:cubicBezTo>
                    <a:cubicBezTo>
                      <a:pt x="1235" y="321"/>
                      <a:pt x="1311" y="303"/>
                      <a:pt x="1379" y="277"/>
                    </a:cubicBezTo>
                    <a:cubicBezTo>
                      <a:pt x="1452" y="250"/>
                      <a:pt x="1520" y="208"/>
                      <a:pt x="1589" y="158"/>
                    </a:cubicBezTo>
                    <a:cubicBezTo>
                      <a:pt x="1651" y="113"/>
                      <a:pt x="1737" y="25"/>
                      <a:pt x="1737" y="24"/>
                    </a:cubicBezTo>
                    <a:lnTo>
                      <a:pt x="1737" y="0"/>
                    </a:lnTo>
                    <a:cubicBezTo>
                      <a:pt x="1681" y="55"/>
                      <a:pt x="1649" y="86"/>
                      <a:pt x="1587" y="126"/>
                    </a:cubicBezTo>
                    <a:cubicBezTo>
                      <a:pt x="1514" y="174"/>
                      <a:pt x="1389" y="200"/>
                      <a:pt x="1334" y="23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gray">
              <a:xfrm>
                <a:off x="2488" y="383"/>
                <a:ext cx="454" cy="92"/>
              </a:xfrm>
              <a:custGeom>
                <a:avLst/>
                <a:gdLst>
                  <a:gd name="T0" fmla="*/ 0 w 1737"/>
                  <a:gd name="T1" fmla="*/ 0 h 353"/>
                  <a:gd name="T2" fmla="*/ 0 w 1737"/>
                  <a:gd name="T3" fmla="*/ 0 h 353"/>
                  <a:gd name="T4" fmla="*/ 0 w 1737"/>
                  <a:gd name="T5" fmla="*/ 0 h 353"/>
                  <a:gd name="T6" fmla="*/ 0 w 1737"/>
                  <a:gd name="T7" fmla="*/ 0 h 353"/>
                  <a:gd name="T8" fmla="*/ 0 w 1737"/>
                  <a:gd name="T9" fmla="*/ 0 h 353"/>
                  <a:gd name="T10" fmla="*/ 0 w 1737"/>
                  <a:gd name="T11" fmla="*/ 0 h 353"/>
                  <a:gd name="T12" fmla="*/ 0 w 1737"/>
                  <a:gd name="T13" fmla="*/ 0 h 353"/>
                  <a:gd name="T14" fmla="*/ 0 w 1737"/>
                  <a:gd name="T15" fmla="*/ 0 h 353"/>
                  <a:gd name="T16" fmla="*/ 0 w 1737"/>
                  <a:gd name="T17" fmla="*/ 0 h 353"/>
                  <a:gd name="T18" fmla="*/ 0 w 1737"/>
                  <a:gd name="T19" fmla="*/ 0 h 353"/>
                  <a:gd name="T20" fmla="*/ 0 w 1737"/>
                  <a:gd name="T21" fmla="*/ 0 h 353"/>
                  <a:gd name="T22" fmla="*/ 0 w 1737"/>
                  <a:gd name="T23" fmla="*/ 0 h 353"/>
                  <a:gd name="T24" fmla="*/ 0 w 1737"/>
                  <a:gd name="T25" fmla="*/ 0 h 353"/>
                  <a:gd name="T26" fmla="*/ 0 w 1737"/>
                  <a:gd name="T27" fmla="*/ 0 h 353"/>
                  <a:gd name="T28" fmla="*/ 0 w 1737"/>
                  <a:gd name="T29" fmla="*/ 0 h 353"/>
                  <a:gd name="T30" fmla="*/ 0 w 1737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7" h="353">
                    <a:moveTo>
                      <a:pt x="1357" y="188"/>
                    </a:moveTo>
                    <a:lnTo>
                      <a:pt x="1357" y="188"/>
                    </a:lnTo>
                    <a:cubicBezTo>
                      <a:pt x="1291" y="207"/>
                      <a:pt x="1216" y="220"/>
                      <a:pt x="1130" y="228"/>
                    </a:cubicBezTo>
                    <a:cubicBezTo>
                      <a:pt x="1095" y="231"/>
                      <a:pt x="1057" y="233"/>
                      <a:pt x="1014" y="235"/>
                    </a:cubicBezTo>
                    <a:lnTo>
                      <a:pt x="897" y="240"/>
                    </a:lnTo>
                    <a:cubicBezTo>
                      <a:pt x="607" y="253"/>
                      <a:pt x="318" y="268"/>
                      <a:pt x="0" y="285"/>
                    </a:cubicBezTo>
                    <a:lnTo>
                      <a:pt x="0" y="353"/>
                    </a:lnTo>
                    <a:cubicBezTo>
                      <a:pt x="304" y="329"/>
                      <a:pt x="602" y="306"/>
                      <a:pt x="900" y="285"/>
                    </a:cubicBezTo>
                    <a:lnTo>
                      <a:pt x="1016" y="277"/>
                    </a:lnTo>
                    <a:cubicBezTo>
                      <a:pt x="1061" y="274"/>
                      <a:pt x="1099" y="271"/>
                      <a:pt x="1134" y="267"/>
                    </a:cubicBezTo>
                    <a:cubicBezTo>
                      <a:pt x="1222" y="257"/>
                      <a:pt x="1298" y="242"/>
                      <a:pt x="1366" y="220"/>
                    </a:cubicBezTo>
                    <a:cubicBezTo>
                      <a:pt x="1441" y="197"/>
                      <a:pt x="1513" y="162"/>
                      <a:pt x="1582" y="118"/>
                    </a:cubicBezTo>
                    <a:cubicBezTo>
                      <a:pt x="1633" y="86"/>
                      <a:pt x="1684" y="48"/>
                      <a:pt x="1737" y="2"/>
                    </a:cubicBezTo>
                    <a:lnTo>
                      <a:pt x="1737" y="0"/>
                    </a:lnTo>
                    <a:cubicBezTo>
                      <a:pt x="1679" y="50"/>
                      <a:pt x="1623" y="61"/>
                      <a:pt x="1568" y="94"/>
                    </a:cubicBezTo>
                    <a:cubicBezTo>
                      <a:pt x="1500" y="135"/>
                      <a:pt x="1429" y="167"/>
                      <a:pt x="1357" y="18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gray">
              <a:xfrm>
                <a:off x="2488" y="412"/>
                <a:ext cx="454" cy="87"/>
              </a:xfrm>
              <a:custGeom>
                <a:avLst/>
                <a:gdLst>
                  <a:gd name="T0" fmla="*/ 0 w 1737"/>
                  <a:gd name="T1" fmla="*/ 0 h 331"/>
                  <a:gd name="T2" fmla="*/ 0 w 1737"/>
                  <a:gd name="T3" fmla="*/ 0 h 331"/>
                  <a:gd name="T4" fmla="*/ 0 w 1737"/>
                  <a:gd name="T5" fmla="*/ 0 h 331"/>
                  <a:gd name="T6" fmla="*/ 0 w 1737"/>
                  <a:gd name="T7" fmla="*/ 0 h 331"/>
                  <a:gd name="T8" fmla="*/ 0 w 1737"/>
                  <a:gd name="T9" fmla="*/ 0 h 331"/>
                  <a:gd name="T10" fmla="*/ 0 w 1737"/>
                  <a:gd name="T11" fmla="*/ 0 h 331"/>
                  <a:gd name="T12" fmla="*/ 0 w 1737"/>
                  <a:gd name="T13" fmla="*/ 0 h 331"/>
                  <a:gd name="T14" fmla="*/ 0 w 1737"/>
                  <a:gd name="T15" fmla="*/ 0 h 331"/>
                  <a:gd name="T16" fmla="*/ 0 w 1737"/>
                  <a:gd name="T17" fmla="*/ 0 h 331"/>
                  <a:gd name="T18" fmla="*/ 0 w 1737"/>
                  <a:gd name="T19" fmla="*/ 0 h 331"/>
                  <a:gd name="T20" fmla="*/ 0 w 1737"/>
                  <a:gd name="T21" fmla="*/ 0 h 331"/>
                  <a:gd name="T22" fmla="*/ 0 w 1737"/>
                  <a:gd name="T23" fmla="*/ 0 h 331"/>
                  <a:gd name="T24" fmla="*/ 0 w 1737"/>
                  <a:gd name="T25" fmla="*/ 0 h 331"/>
                  <a:gd name="T26" fmla="*/ 0 w 1737"/>
                  <a:gd name="T27" fmla="*/ 0 h 331"/>
                  <a:gd name="T28" fmla="*/ 0 w 1737"/>
                  <a:gd name="T29" fmla="*/ 0 h 331"/>
                  <a:gd name="T30" fmla="*/ 0 w 1737"/>
                  <a:gd name="T31" fmla="*/ 0 h 3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7" h="331">
                    <a:moveTo>
                      <a:pt x="1346" y="186"/>
                    </a:moveTo>
                    <a:lnTo>
                      <a:pt x="1346" y="186"/>
                    </a:lnTo>
                    <a:cubicBezTo>
                      <a:pt x="1279" y="201"/>
                      <a:pt x="1207" y="211"/>
                      <a:pt x="1119" y="217"/>
                    </a:cubicBezTo>
                    <a:cubicBezTo>
                      <a:pt x="1085" y="219"/>
                      <a:pt x="1049" y="221"/>
                      <a:pt x="1004" y="222"/>
                    </a:cubicBezTo>
                    <a:lnTo>
                      <a:pt x="889" y="227"/>
                    </a:lnTo>
                    <a:cubicBezTo>
                      <a:pt x="597" y="238"/>
                      <a:pt x="302" y="250"/>
                      <a:pt x="0" y="263"/>
                    </a:cubicBezTo>
                    <a:lnTo>
                      <a:pt x="0" y="331"/>
                    </a:lnTo>
                    <a:cubicBezTo>
                      <a:pt x="300" y="310"/>
                      <a:pt x="594" y="290"/>
                      <a:pt x="891" y="272"/>
                    </a:cubicBezTo>
                    <a:lnTo>
                      <a:pt x="1007" y="265"/>
                    </a:lnTo>
                    <a:cubicBezTo>
                      <a:pt x="1052" y="262"/>
                      <a:pt x="1089" y="260"/>
                      <a:pt x="1123" y="257"/>
                    </a:cubicBezTo>
                    <a:cubicBezTo>
                      <a:pt x="1212" y="248"/>
                      <a:pt x="1286" y="236"/>
                      <a:pt x="1353" y="219"/>
                    </a:cubicBezTo>
                    <a:cubicBezTo>
                      <a:pt x="1430" y="199"/>
                      <a:pt x="1504" y="171"/>
                      <a:pt x="1573" y="134"/>
                    </a:cubicBezTo>
                    <a:cubicBezTo>
                      <a:pt x="1627" y="105"/>
                      <a:pt x="1681" y="71"/>
                      <a:pt x="1737" y="29"/>
                    </a:cubicBezTo>
                    <a:lnTo>
                      <a:pt x="1737" y="0"/>
                    </a:lnTo>
                    <a:cubicBezTo>
                      <a:pt x="1677" y="44"/>
                      <a:pt x="1619" y="79"/>
                      <a:pt x="1561" y="108"/>
                    </a:cubicBezTo>
                    <a:cubicBezTo>
                      <a:pt x="1492" y="143"/>
                      <a:pt x="1420" y="169"/>
                      <a:pt x="1346" y="186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gray">
              <a:xfrm>
                <a:off x="2488" y="450"/>
                <a:ext cx="454" cy="72"/>
              </a:xfrm>
              <a:custGeom>
                <a:avLst/>
                <a:gdLst>
                  <a:gd name="T0" fmla="*/ 0 w 1737"/>
                  <a:gd name="T1" fmla="*/ 0 h 274"/>
                  <a:gd name="T2" fmla="*/ 0 w 1737"/>
                  <a:gd name="T3" fmla="*/ 0 h 274"/>
                  <a:gd name="T4" fmla="*/ 0 w 1737"/>
                  <a:gd name="T5" fmla="*/ 0 h 274"/>
                  <a:gd name="T6" fmla="*/ 0 w 1737"/>
                  <a:gd name="T7" fmla="*/ 0 h 274"/>
                  <a:gd name="T8" fmla="*/ 0 w 1737"/>
                  <a:gd name="T9" fmla="*/ 0 h 274"/>
                  <a:gd name="T10" fmla="*/ 0 w 1737"/>
                  <a:gd name="T11" fmla="*/ 0 h 274"/>
                  <a:gd name="T12" fmla="*/ 0 w 1737"/>
                  <a:gd name="T13" fmla="*/ 0 h 274"/>
                  <a:gd name="T14" fmla="*/ 0 w 1737"/>
                  <a:gd name="T15" fmla="*/ 0 h 274"/>
                  <a:gd name="T16" fmla="*/ 0 w 1737"/>
                  <a:gd name="T17" fmla="*/ 0 h 274"/>
                  <a:gd name="T18" fmla="*/ 0 w 1737"/>
                  <a:gd name="T19" fmla="*/ 0 h 274"/>
                  <a:gd name="T20" fmla="*/ 0 w 1737"/>
                  <a:gd name="T21" fmla="*/ 0 h 274"/>
                  <a:gd name="T22" fmla="*/ 0 w 1737"/>
                  <a:gd name="T23" fmla="*/ 0 h 274"/>
                  <a:gd name="T24" fmla="*/ 0 w 1737"/>
                  <a:gd name="T25" fmla="*/ 0 h 274"/>
                  <a:gd name="T26" fmla="*/ 0 w 1737"/>
                  <a:gd name="T27" fmla="*/ 0 h 274"/>
                  <a:gd name="T28" fmla="*/ 0 w 1737"/>
                  <a:gd name="T29" fmla="*/ 0 h 27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37" h="274">
                    <a:moveTo>
                      <a:pt x="1336" y="152"/>
                    </a:moveTo>
                    <a:lnTo>
                      <a:pt x="1336" y="152"/>
                    </a:lnTo>
                    <a:cubicBezTo>
                      <a:pt x="1269" y="164"/>
                      <a:pt x="1198" y="172"/>
                      <a:pt x="1110" y="176"/>
                    </a:cubicBezTo>
                    <a:cubicBezTo>
                      <a:pt x="1077" y="178"/>
                      <a:pt x="1042" y="179"/>
                      <a:pt x="996" y="180"/>
                    </a:cubicBezTo>
                    <a:lnTo>
                      <a:pt x="0" y="207"/>
                    </a:lnTo>
                    <a:lnTo>
                      <a:pt x="0" y="274"/>
                    </a:lnTo>
                    <a:lnTo>
                      <a:pt x="883" y="228"/>
                    </a:lnTo>
                    <a:lnTo>
                      <a:pt x="998" y="222"/>
                    </a:lnTo>
                    <a:cubicBezTo>
                      <a:pt x="1042" y="220"/>
                      <a:pt x="1079" y="218"/>
                      <a:pt x="1113" y="216"/>
                    </a:cubicBezTo>
                    <a:cubicBezTo>
                      <a:pt x="1201" y="209"/>
                      <a:pt x="1274" y="199"/>
                      <a:pt x="1342" y="185"/>
                    </a:cubicBezTo>
                    <a:cubicBezTo>
                      <a:pt x="1419" y="169"/>
                      <a:pt x="1494" y="146"/>
                      <a:pt x="1564" y="116"/>
                    </a:cubicBezTo>
                    <a:cubicBezTo>
                      <a:pt x="1621" y="92"/>
                      <a:pt x="1678" y="62"/>
                      <a:pt x="1737" y="27"/>
                    </a:cubicBezTo>
                    <a:lnTo>
                      <a:pt x="1737" y="0"/>
                    </a:lnTo>
                    <a:cubicBezTo>
                      <a:pt x="1674" y="36"/>
                      <a:pt x="1614" y="66"/>
                      <a:pt x="1554" y="89"/>
                    </a:cubicBezTo>
                    <a:cubicBezTo>
                      <a:pt x="1485" y="117"/>
                      <a:pt x="1411" y="138"/>
                      <a:pt x="1336" y="152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gray">
              <a:xfrm>
                <a:off x="2488" y="487"/>
                <a:ext cx="454" cy="59"/>
              </a:xfrm>
              <a:custGeom>
                <a:avLst/>
                <a:gdLst>
                  <a:gd name="T0" fmla="*/ 0 w 1737"/>
                  <a:gd name="T1" fmla="*/ 0 h 225"/>
                  <a:gd name="T2" fmla="*/ 0 w 1737"/>
                  <a:gd name="T3" fmla="*/ 0 h 225"/>
                  <a:gd name="T4" fmla="*/ 0 w 1737"/>
                  <a:gd name="T5" fmla="*/ 0 h 225"/>
                  <a:gd name="T6" fmla="*/ 0 w 1737"/>
                  <a:gd name="T7" fmla="*/ 0 h 225"/>
                  <a:gd name="T8" fmla="*/ 0 w 1737"/>
                  <a:gd name="T9" fmla="*/ 0 h 225"/>
                  <a:gd name="T10" fmla="*/ 0 w 1737"/>
                  <a:gd name="T11" fmla="*/ 0 h 225"/>
                  <a:gd name="T12" fmla="*/ 0 w 1737"/>
                  <a:gd name="T13" fmla="*/ 0 h 225"/>
                  <a:gd name="T14" fmla="*/ 0 w 1737"/>
                  <a:gd name="T15" fmla="*/ 0 h 225"/>
                  <a:gd name="T16" fmla="*/ 0 w 1737"/>
                  <a:gd name="T17" fmla="*/ 0 h 225"/>
                  <a:gd name="T18" fmla="*/ 0 w 1737"/>
                  <a:gd name="T19" fmla="*/ 0 h 225"/>
                  <a:gd name="T20" fmla="*/ 0 w 1737"/>
                  <a:gd name="T21" fmla="*/ 0 h 225"/>
                  <a:gd name="T22" fmla="*/ 0 w 1737"/>
                  <a:gd name="T23" fmla="*/ 0 h 225"/>
                  <a:gd name="T24" fmla="*/ 0 w 1737"/>
                  <a:gd name="T25" fmla="*/ 0 h 225"/>
                  <a:gd name="T26" fmla="*/ 0 w 1737"/>
                  <a:gd name="T27" fmla="*/ 0 h 2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37" h="225">
                    <a:moveTo>
                      <a:pt x="1328" y="121"/>
                    </a:moveTo>
                    <a:lnTo>
                      <a:pt x="1328" y="121"/>
                    </a:lnTo>
                    <a:cubicBezTo>
                      <a:pt x="1206" y="137"/>
                      <a:pt x="1080" y="139"/>
                      <a:pt x="958" y="141"/>
                    </a:cubicBezTo>
                    <a:cubicBezTo>
                      <a:pt x="930" y="141"/>
                      <a:pt x="902" y="142"/>
                      <a:pt x="875" y="142"/>
                    </a:cubicBezTo>
                    <a:lnTo>
                      <a:pt x="0" y="158"/>
                    </a:lnTo>
                    <a:lnTo>
                      <a:pt x="0" y="225"/>
                    </a:lnTo>
                    <a:lnTo>
                      <a:pt x="876" y="188"/>
                    </a:lnTo>
                    <a:cubicBezTo>
                      <a:pt x="904" y="186"/>
                      <a:pt x="932" y="185"/>
                      <a:pt x="960" y="184"/>
                    </a:cubicBezTo>
                    <a:cubicBezTo>
                      <a:pt x="1082" y="179"/>
                      <a:pt x="1209" y="174"/>
                      <a:pt x="1333" y="155"/>
                    </a:cubicBezTo>
                    <a:cubicBezTo>
                      <a:pt x="1411" y="142"/>
                      <a:pt x="1487" y="124"/>
                      <a:pt x="1557" y="100"/>
                    </a:cubicBezTo>
                    <a:cubicBezTo>
                      <a:pt x="1615" y="81"/>
                      <a:pt x="1676" y="56"/>
                      <a:pt x="1737" y="26"/>
                    </a:cubicBezTo>
                    <a:lnTo>
                      <a:pt x="1737" y="0"/>
                    </a:lnTo>
                    <a:cubicBezTo>
                      <a:pt x="1673" y="30"/>
                      <a:pt x="1609" y="55"/>
                      <a:pt x="1549" y="73"/>
                    </a:cubicBezTo>
                    <a:cubicBezTo>
                      <a:pt x="1479" y="95"/>
                      <a:pt x="1405" y="111"/>
                      <a:pt x="1328" y="121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gray">
              <a:xfrm>
                <a:off x="2488" y="524"/>
                <a:ext cx="454" cy="45"/>
              </a:xfrm>
              <a:custGeom>
                <a:avLst/>
                <a:gdLst>
                  <a:gd name="T0" fmla="*/ 0 w 1737"/>
                  <a:gd name="T1" fmla="*/ 0 h 172"/>
                  <a:gd name="T2" fmla="*/ 0 w 1737"/>
                  <a:gd name="T3" fmla="*/ 0 h 172"/>
                  <a:gd name="T4" fmla="*/ 0 w 1737"/>
                  <a:gd name="T5" fmla="*/ 0 h 172"/>
                  <a:gd name="T6" fmla="*/ 0 w 1737"/>
                  <a:gd name="T7" fmla="*/ 0 h 172"/>
                  <a:gd name="T8" fmla="*/ 0 w 1737"/>
                  <a:gd name="T9" fmla="*/ 0 h 172"/>
                  <a:gd name="T10" fmla="*/ 0 w 1737"/>
                  <a:gd name="T11" fmla="*/ 0 h 172"/>
                  <a:gd name="T12" fmla="*/ 0 w 1737"/>
                  <a:gd name="T13" fmla="*/ 0 h 172"/>
                  <a:gd name="T14" fmla="*/ 0 w 1737"/>
                  <a:gd name="T15" fmla="*/ 0 h 172"/>
                  <a:gd name="T16" fmla="*/ 0 w 1737"/>
                  <a:gd name="T17" fmla="*/ 0 h 172"/>
                  <a:gd name="T18" fmla="*/ 0 w 1737"/>
                  <a:gd name="T19" fmla="*/ 0 h 172"/>
                  <a:gd name="T20" fmla="*/ 0 w 1737"/>
                  <a:gd name="T21" fmla="*/ 0 h 172"/>
                  <a:gd name="T22" fmla="*/ 0 w 1737"/>
                  <a:gd name="T23" fmla="*/ 0 h 172"/>
                  <a:gd name="T24" fmla="*/ 0 w 1737"/>
                  <a:gd name="T25" fmla="*/ 0 h 172"/>
                  <a:gd name="T26" fmla="*/ 0 w 1737"/>
                  <a:gd name="T27" fmla="*/ 0 h 1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37" h="172">
                    <a:moveTo>
                      <a:pt x="1321" y="89"/>
                    </a:moveTo>
                    <a:lnTo>
                      <a:pt x="1321" y="89"/>
                    </a:lnTo>
                    <a:cubicBezTo>
                      <a:pt x="1207" y="98"/>
                      <a:pt x="1089" y="98"/>
                      <a:pt x="976" y="98"/>
                    </a:cubicBezTo>
                    <a:cubicBezTo>
                      <a:pt x="941" y="98"/>
                      <a:pt x="905" y="98"/>
                      <a:pt x="870" y="99"/>
                    </a:cubicBezTo>
                    <a:cubicBezTo>
                      <a:pt x="580" y="100"/>
                      <a:pt x="293" y="102"/>
                      <a:pt x="0" y="105"/>
                    </a:cubicBezTo>
                    <a:lnTo>
                      <a:pt x="0" y="172"/>
                    </a:lnTo>
                    <a:cubicBezTo>
                      <a:pt x="279" y="163"/>
                      <a:pt x="575" y="153"/>
                      <a:pt x="871" y="144"/>
                    </a:cubicBezTo>
                    <a:cubicBezTo>
                      <a:pt x="906" y="143"/>
                      <a:pt x="941" y="142"/>
                      <a:pt x="977" y="141"/>
                    </a:cubicBezTo>
                    <a:cubicBezTo>
                      <a:pt x="1091" y="138"/>
                      <a:pt x="1208" y="135"/>
                      <a:pt x="1324" y="123"/>
                    </a:cubicBezTo>
                    <a:cubicBezTo>
                      <a:pt x="1405" y="114"/>
                      <a:pt x="1479" y="101"/>
                      <a:pt x="1549" y="84"/>
                    </a:cubicBezTo>
                    <a:cubicBezTo>
                      <a:pt x="1611" y="69"/>
                      <a:pt x="1674" y="49"/>
                      <a:pt x="1737" y="25"/>
                    </a:cubicBezTo>
                    <a:lnTo>
                      <a:pt x="1737" y="0"/>
                    </a:lnTo>
                    <a:cubicBezTo>
                      <a:pt x="1672" y="23"/>
                      <a:pt x="1606" y="43"/>
                      <a:pt x="1543" y="56"/>
                    </a:cubicBezTo>
                    <a:cubicBezTo>
                      <a:pt x="1473" y="72"/>
                      <a:pt x="1401" y="82"/>
                      <a:pt x="1321" y="89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gray">
              <a:xfrm>
                <a:off x="2488" y="562"/>
                <a:ext cx="454" cy="31"/>
              </a:xfrm>
              <a:custGeom>
                <a:avLst/>
                <a:gdLst>
                  <a:gd name="T0" fmla="*/ 0 w 1737"/>
                  <a:gd name="T1" fmla="*/ 0 h 120"/>
                  <a:gd name="T2" fmla="*/ 0 w 1737"/>
                  <a:gd name="T3" fmla="*/ 0 h 120"/>
                  <a:gd name="T4" fmla="*/ 0 w 1737"/>
                  <a:gd name="T5" fmla="*/ 0 h 120"/>
                  <a:gd name="T6" fmla="*/ 0 w 1737"/>
                  <a:gd name="T7" fmla="*/ 0 h 120"/>
                  <a:gd name="T8" fmla="*/ 0 w 1737"/>
                  <a:gd name="T9" fmla="*/ 0 h 120"/>
                  <a:gd name="T10" fmla="*/ 0 w 1737"/>
                  <a:gd name="T11" fmla="*/ 0 h 120"/>
                  <a:gd name="T12" fmla="*/ 0 w 1737"/>
                  <a:gd name="T13" fmla="*/ 0 h 120"/>
                  <a:gd name="T14" fmla="*/ 0 w 1737"/>
                  <a:gd name="T15" fmla="*/ 0 h 120"/>
                  <a:gd name="T16" fmla="*/ 0 w 1737"/>
                  <a:gd name="T17" fmla="*/ 0 h 120"/>
                  <a:gd name="T18" fmla="*/ 0 w 1737"/>
                  <a:gd name="T19" fmla="*/ 0 h 120"/>
                  <a:gd name="T20" fmla="*/ 0 w 1737"/>
                  <a:gd name="T21" fmla="*/ 0 h 120"/>
                  <a:gd name="T22" fmla="*/ 0 w 1737"/>
                  <a:gd name="T23" fmla="*/ 0 h 120"/>
                  <a:gd name="T24" fmla="*/ 0 w 1737"/>
                  <a:gd name="T25" fmla="*/ 0 h 120"/>
                  <a:gd name="T26" fmla="*/ 0 w 1737"/>
                  <a:gd name="T27" fmla="*/ 0 h 120"/>
                  <a:gd name="T28" fmla="*/ 0 w 1737"/>
                  <a:gd name="T29" fmla="*/ 0 h 120"/>
                  <a:gd name="T30" fmla="*/ 0 w 1737"/>
                  <a:gd name="T31" fmla="*/ 0 h 120"/>
                  <a:gd name="T32" fmla="*/ 0 w 1737"/>
                  <a:gd name="T33" fmla="*/ 0 h 1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737" h="120">
                    <a:moveTo>
                      <a:pt x="1317" y="54"/>
                    </a:moveTo>
                    <a:lnTo>
                      <a:pt x="1317" y="54"/>
                    </a:lnTo>
                    <a:cubicBezTo>
                      <a:pt x="1269" y="56"/>
                      <a:pt x="1217" y="57"/>
                      <a:pt x="1159" y="57"/>
                    </a:cubicBezTo>
                    <a:cubicBezTo>
                      <a:pt x="1137" y="57"/>
                      <a:pt x="1114" y="57"/>
                      <a:pt x="1092" y="57"/>
                    </a:cubicBezTo>
                    <a:lnTo>
                      <a:pt x="867" y="54"/>
                    </a:lnTo>
                    <a:cubicBezTo>
                      <a:pt x="713" y="53"/>
                      <a:pt x="560" y="53"/>
                      <a:pt x="416" y="53"/>
                    </a:cubicBezTo>
                    <a:lnTo>
                      <a:pt x="0" y="53"/>
                    </a:lnTo>
                    <a:lnTo>
                      <a:pt x="0" y="120"/>
                    </a:lnTo>
                    <a:lnTo>
                      <a:pt x="417" y="109"/>
                    </a:lnTo>
                    <a:cubicBezTo>
                      <a:pt x="560" y="106"/>
                      <a:pt x="714" y="102"/>
                      <a:pt x="867" y="99"/>
                    </a:cubicBezTo>
                    <a:lnTo>
                      <a:pt x="1093" y="96"/>
                    </a:lnTo>
                    <a:cubicBezTo>
                      <a:pt x="1154" y="95"/>
                      <a:pt x="1236" y="94"/>
                      <a:pt x="1318" y="88"/>
                    </a:cubicBezTo>
                    <a:cubicBezTo>
                      <a:pt x="1399" y="83"/>
                      <a:pt x="1473" y="75"/>
                      <a:pt x="1544" y="64"/>
                    </a:cubicBezTo>
                    <a:cubicBezTo>
                      <a:pt x="1607" y="54"/>
                      <a:pt x="1672" y="40"/>
                      <a:pt x="1737" y="23"/>
                    </a:cubicBezTo>
                    <a:lnTo>
                      <a:pt x="1737" y="0"/>
                    </a:lnTo>
                    <a:cubicBezTo>
                      <a:pt x="1670" y="15"/>
                      <a:pt x="1604" y="27"/>
                      <a:pt x="1540" y="36"/>
                    </a:cubicBezTo>
                    <a:cubicBezTo>
                      <a:pt x="1469" y="45"/>
                      <a:pt x="1397" y="51"/>
                      <a:pt x="1317" y="54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gray">
              <a:xfrm>
                <a:off x="2488" y="598"/>
                <a:ext cx="454" cy="19"/>
              </a:xfrm>
              <a:custGeom>
                <a:avLst/>
                <a:gdLst>
                  <a:gd name="T0" fmla="*/ 0 w 1737"/>
                  <a:gd name="T1" fmla="*/ 0 h 72"/>
                  <a:gd name="T2" fmla="*/ 0 w 1737"/>
                  <a:gd name="T3" fmla="*/ 0 h 72"/>
                  <a:gd name="T4" fmla="*/ 0 w 1737"/>
                  <a:gd name="T5" fmla="*/ 0 h 72"/>
                  <a:gd name="T6" fmla="*/ 0 w 1737"/>
                  <a:gd name="T7" fmla="*/ 0 h 72"/>
                  <a:gd name="T8" fmla="*/ 0 w 1737"/>
                  <a:gd name="T9" fmla="*/ 0 h 72"/>
                  <a:gd name="T10" fmla="*/ 0 w 1737"/>
                  <a:gd name="T11" fmla="*/ 0 h 72"/>
                  <a:gd name="T12" fmla="*/ 0 w 1737"/>
                  <a:gd name="T13" fmla="*/ 0 h 72"/>
                  <a:gd name="T14" fmla="*/ 0 w 1737"/>
                  <a:gd name="T15" fmla="*/ 0 h 72"/>
                  <a:gd name="T16" fmla="*/ 0 w 1737"/>
                  <a:gd name="T17" fmla="*/ 0 h 72"/>
                  <a:gd name="T18" fmla="*/ 0 w 1737"/>
                  <a:gd name="T19" fmla="*/ 0 h 72"/>
                  <a:gd name="T20" fmla="*/ 0 w 1737"/>
                  <a:gd name="T21" fmla="*/ 0 h 72"/>
                  <a:gd name="T22" fmla="*/ 0 w 1737"/>
                  <a:gd name="T23" fmla="*/ 0 h 7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37" h="72">
                    <a:moveTo>
                      <a:pt x="1090" y="22"/>
                    </a:moveTo>
                    <a:lnTo>
                      <a:pt x="1090" y="22"/>
                    </a:lnTo>
                    <a:lnTo>
                      <a:pt x="865" y="20"/>
                    </a:lnTo>
                    <a:cubicBezTo>
                      <a:pt x="578" y="16"/>
                      <a:pt x="292" y="10"/>
                      <a:pt x="0" y="5"/>
                    </a:cubicBezTo>
                    <a:lnTo>
                      <a:pt x="0" y="72"/>
                    </a:lnTo>
                    <a:cubicBezTo>
                      <a:pt x="279" y="70"/>
                      <a:pt x="574" y="68"/>
                      <a:pt x="865" y="65"/>
                    </a:cubicBezTo>
                    <a:lnTo>
                      <a:pt x="1090" y="62"/>
                    </a:lnTo>
                    <a:cubicBezTo>
                      <a:pt x="1166" y="60"/>
                      <a:pt x="1240" y="59"/>
                      <a:pt x="1315" y="57"/>
                    </a:cubicBezTo>
                    <a:cubicBezTo>
                      <a:pt x="1469" y="52"/>
                      <a:pt x="1608" y="41"/>
                      <a:pt x="1737" y="24"/>
                    </a:cubicBezTo>
                    <a:lnTo>
                      <a:pt x="1737" y="0"/>
                    </a:lnTo>
                    <a:cubicBezTo>
                      <a:pt x="1607" y="14"/>
                      <a:pt x="1469" y="22"/>
                      <a:pt x="1314" y="23"/>
                    </a:cubicBezTo>
                    <a:cubicBezTo>
                      <a:pt x="1239" y="23"/>
                      <a:pt x="1165" y="23"/>
                      <a:pt x="1090" y="22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gray">
              <a:xfrm>
                <a:off x="2488" y="623"/>
                <a:ext cx="454" cy="18"/>
              </a:xfrm>
              <a:custGeom>
                <a:avLst/>
                <a:gdLst>
                  <a:gd name="T0" fmla="*/ 0 w 1737"/>
                  <a:gd name="T1" fmla="*/ 0 h 67"/>
                  <a:gd name="T2" fmla="*/ 0 w 1737"/>
                  <a:gd name="T3" fmla="*/ 0 h 67"/>
                  <a:gd name="T4" fmla="*/ 0 w 1737"/>
                  <a:gd name="T5" fmla="*/ 0 h 67"/>
                  <a:gd name="T6" fmla="*/ 0 w 1737"/>
                  <a:gd name="T7" fmla="*/ 0 h 67"/>
                  <a:gd name="T8" fmla="*/ 0 w 1737"/>
                  <a:gd name="T9" fmla="*/ 0 h 67"/>
                  <a:gd name="T10" fmla="*/ 0 w 1737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37" h="67">
                    <a:moveTo>
                      <a:pt x="1737" y="44"/>
                    </a:moveTo>
                    <a:lnTo>
                      <a:pt x="1737" y="44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1737" y="67"/>
                    </a:lnTo>
                    <a:lnTo>
                      <a:pt x="1737" y="44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2" name="Freeform 40"/>
              <p:cNvSpPr>
                <a:spLocks/>
              </p:cNvSpPr>
              <p:nvPr/>
            </p:nvSpPr>
            <p:spPr bwMode="gray">
              <a:xfrm>
                <a:off x="2488" y="301"/>
                <a:ext cx="454" cy="126"/>
              </a:xfrm>
              <a:custGeom>
                <a:avLst/>
                <a:gdLst>
                  <a:gd name="T0" fmla="*/ 0 w 1737"/>
                  <a:gd name="T1" fmla="*/ 0 h 483"/>
                  <a:gd name="T2" fmla="*/ 0 w 1737"/>
                  <a:gd name="T3" fmla="*/ 0 h 483"/>
                  <a:gd name="T4" fmla="*/ 0 w 1737"/>
                  <a:gd name="T5" fmla="*/ 0 h 483"/>
                  <a:gd name="T6" fmla="*/ 0 w 1737"/>
                  <a:gd name="T7" fmla="*/ 0 h 483"/>
                  <a:gd name="T8" fmla="*/ 0 w 1737"/>
                  <a:gd name="T9" fmla="*/ 0 h 483"/>
                  <a:gd name="T10" fmla="*/ 0 w 1737"/>
                  <a:gd name="T11" fmla="*/ 0 h 483"/>
                  <a:gd name="T12" fmla="*/ 0 w 1737"/>
                  <a:gd name="T13" fmla="*/ 0 h 483"/>
                  <a:gd name="T14" fmla="*/ 0 w 1737"/>
                  <a:gd name="T15" fmla="*/ 0 h 483"/>
                  <a:gd name="T16" fmla="*/ 0 w 1737"/>
                  <a:gd name="T17" fmla="*/ 0 h 483"/>
                  <a:gd name="T18" fmla="*/ 0 w 1737"/>
                  <a:gd name="T19" fmla="*/ 0 h 483"/>
                  <a:gd name="T20" fmla="*/ 0 w 1737"/>
                  <a:gd name="T21" fmla="*/ 0 h 483"/>
                  <a:gd name="T22" fmla="*/ 0 w 1737"/>
                  <a:gd name="T23" fmla="*/ 0 h 483"/>
                  <a:gd name="T24" fmla="*/ 0 w 1737"/>
                  <a:gd name="T25" fmla="*/ 0 h 483"/>
                  <a:gd name="T26" fmla="*/ 0 w 1737"/>
                  <a:gd name="T27" fmla="*/ 0 h 483"/>
                  <a:gd name="T28" fmla="*/ 0 w 1737"/>
                  <a:gd name="T29" fmla="*/ 0 h 483"/>
                  <a:gd name="T30" fmla="*/ 0 w 1737"/>
                  <a:gd name="T31" fmla="*/ 0 h 48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7" h="483">
                    <a:moveTo>
                      <a:pt x="1581" y="148"/>
                    </a:moveTo>
                    <a:lnTo>
                      <a:pt x="1581" y="148"/>
                    </a:lnTo>
                    <a:cubicBezTo>
                      <a:pt x="1515" y="201"/>
                      <a:pt x="1464" y="239"/>
                      <a:pt x="1383" y="271"/>
                    </a:cubicBezTo>
                    <a:cubicBezTo>
                      <a:pt x="1313" y="299"/>
                      <a:pt x="1237" y="310"/>
                      <a:pt x="1151" y="322"/>
                    </a:cubicBezTo>
                    <a:cubicBezTo>
                      <a:pt x="1095" y="329"/>
                      <a:pt x="1037" y="341"/>
                      <a:pt x="982" y="345"/>
                    </a:cubicBezTo>
                    <a:cubicBezTo>
                      <a:pt x="959" y="346"/>
                      <a:pt x="936" y="348"/>
                      <a:pt x="913" y="349"/>
                    </a:cubicBezTo>
                    <a:lnTo>
                      <a:pt x="0" y="416"/>
                    </a:lnTo>
                    <a:lnTo>
                      <a:pt x="0" y="483"/>
                    </a:lnTo>
                    <a:lnTo>
                      <a:pt x="917" y="395"/>
                    </a:lnTo>
                    <a:lnTo>
                      <a:pt x="1036" y="384"/>
                    </a:lnTo>
                    <a:cubicBezTo>
                      <a:pt x="1080" y="379"/>
                      <a:pt x="1119" y="375"/>
                      <a:pt x="1156" y="369"/>
                    </a:cubicBezTo>
                    <a:cubicBezTo>
                      <a:pt x="1244" y="354"/>
                      <a:pt x="1321" y="333"/>
                      <a:pt x="1390" y="302"/>
                    </a:cubicBezTo>
                    <a:cubicBezTo>
                      <a:pt x="1461" y="271"/>
                      <a:pt x="1533" y="219"/>
                      <a:pt x="1600" y="163"/>
                    </a:cubicBezTo>
                    <a:cubicBezTo>
                      <a:pt x="1646" y="125"/>
                      <a:pt x="1689" y="77"/>
                      <a:pt x="1737" y="25"/>
                    </a:cubicBezTo>
                    <a:lnTo>
                      <a:pt x="1737" y="0"/>
                    </a:lnTo>
                    <a:cubicBezTo>
                      <a:pt x="1679" y="60"/>
                      <a:pt x="1632" y="107"/>
                      <a:pt x="1581" y="14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gray">
              <a:xfrm>
                <a:off x="2675" y="373"/>
                <a:ext cx="401" cy="270"/>
              </a:xfrm>
              <a:custGeom>
                <a:avLst/>
                <a:gdLst>
                  <a:gd name="T0" fmla="*/ 0 w 1536"/>
                  <a:gd name="T1" fmla="*/ 0 h 1031"/>
                  <a:gd name="T2" fmla="*/ 0 w 1536"/>
                  <a:gd name="T3" fmla="*/ 0 h 1031"/>
                  <a:gd name="T4" fmla="*/ 0 w 1536"/>
                  <a:gd name="T5" fmla="*/ 0 h 1031"/>
                  <a:gd name="T6" fmla="*/ 0 w 1536"/>
                  <a:gd name="T7" fmla="*/ 0 h 1031"/>
                  <a:gd name="T8" fmla="*/ 0 w 1536"/>
                  <a:gd name="T9" fmla="*/ 0 h 1031"/>
                  <a:gd name="T10" fmla="*/ 0 w 1536"/>
                  <a:gd name="T11" fmla="*/ 0 h 10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36"/>
                  <a:gd name="T19" fmla="*/ 0 h 1031"/>
                  <a:gd name="T20" fmla="*/ 1536 w 1536"/>
                  <a:gd name="T21" fmla="*/ 1031 h 10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36" h="1031">
                    <a:moveTo>
                      <a:pt x="0" y="0"/>
                    </a:moveTo>
                    <a:lnTo>
                      <a:pt x="0" y="0"/>
                    </a:lnTo>
                    <a:lnTo>
                      <a:pt x="1536" y="0"/>
                    </a:lnTo>
                    <a:lnTo>
                      <a:pt x="1536" y="1031"/>
                    </a:lnTo>
                    <a:lnTo>
                      <a:pt x="0" y="10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4AA4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4" name="Freeform 44"/>
              <p:cNvSpPr>
                <a:spLocks noEditPoints="1"/>
              </p:cNvSpPr>
              <p:nvPr/>
            </p:nvSpPr>
            <p:spPr bwMode="gray">
              <a:xfrm>
                <a:off x="2674" y="371"/>
                <a:ext cx="404" cy="273"/>
              </a:xfrm>
              <a:custGeom>
                <a:avLst/>
                <a:gdLst>
                  <a:gd name="T0" fmla="*/ 0 w 1548"/>
                  <a:gd name="T1" fmla="*/ 0 h 1045"/>
                  <a:gd name="T2" fmla="*/ 0 w 1548"/>
                  <a:gd name="T3" fmla="*/ 0 h 1045"/>
                  <a:gd name="T4" fmla="*/ 0 w 1548"/>
                  <a:gd name="T5" fmla="*/ 0 h 1045"/>
                  <a:gd name="T6" fmla="*/ 0 w 1548"/>
                  <a:gd name="T7" fmla="*/ 0 h 1045"/>
                  <a:gd name="T8" fmla="*/ 0 w 1548"/>
                  <a:gd name="T9" fmla="*/ 0 h 1045"/>
                  <a:gd name="T10" fmla="*/ 0 w 1548"/>
                  <a:gd name="T11" fmla="*/ 0 h 1045"/>
                  <a:gd name="T12" fmla="*/ 0 w 1548"/>
                  <a:gd name="T13" fmla="*/ 0 h 1045"/>
                  <a:gd name="T14" fmla="*/ 0 w 1548"/>
                  <a:gd name="T15" fmla="*/ 0 h 1045"/>
                  <a:gd name="T16" fmla="*/ 0 w 1548"/>
                  <a:gd name="T17" fmla="*/ 0 h 1045"/>
                  <a:gd name="T18" fmla="*/ 0 w 1548"/>
                  <a:gd name="T19" fmla="*/ 0 h 1045"/>
                  <a:gd name="T20" fmla="*/ 0 w 1548"/>
                  <a:gd name="T21" fmla="*/ 0 h 1045"/>
                  <a:gd name="T22" fmla="*/ 0 w 1548"/>
                  <a:gd name="T23" fmla="*/ 0 h 1045"/>
                  <a:gd name="T24" fmla="*/ 0 w 1548"/>
                  <a:gd name="T25" fmla="*/ 0 h 1045"/>
                  <a:gd name="T26" fmla="*/ 0 w 1548"/>
                  <a:gd name="T27" fmla="*/ 0 h 1045"/>
                  <a:gd name="T28" fmla="*/ 0 w 1548"/>
                  <a:gd name="T29" fmla="*/ 0 h 1045"/>
                  <a:gd name="T30" fmla="*/ 0 w 1548"/>
                  <a:gd name="T31" fmla="*/ 0 h 1045"/>
                  <a:gd name="T32" fmla="*/ 0 w 1548"/>
                  <a:gd name="T33" fmla="*/ 0 h 1045"/>
                  <a:gd name="T34" fmla="*/ 0 w 1548"/>
                  <a:gd name="T35" fmla="*/ 0 h 1045"/>
                  <a:gd name="T36" fmla="*/ 0 w 1548"/>
                  <a:gd name="T37" fmla="*/ 0 h 1045"/>
                  <a:gd name="T38" fmla="*/ 0 w 1548"/>
                  <a:gd name="T39" fmla="*/ 0 h 10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548" h="1045">
                    <a:moveTo>
                      <a:pt x="1548" y="0"/>
                    </a:moveTo>
                    <a:lnTo>
                      <a:pt x="1548" y="0"/>
                    </a:lnTo>
                    <a:lnTo>
                      <a:pt x="1535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0" y="1031"/>
                    </a:lnTo>
                    <a:lnTo>
                      <a:pt x="0" y="1045"/>
                    </a:lnTo>
                    <a:lnTo>
                      <a:pt x="13" y="1045"/>
                    </a:lnTo>
                    <a:lnTo>
                      <a:pt x="1535" y="1045"/>
                    </a:lnTo>
                    <a:lnTo>
                      <a:pt x="1548" y="1045"/>
                    </a:lnTo>
                    <a:lnTo>
                      <a:pt x="1548" y="1031"/>
                    </a:lnTo>
                    <a:lnTo>
                      <a:pt x="1548" y="13"/>
                    </a:lnTo>
                    <a:lnTo>
                      <a:pt x="1548" y="0"/>
                    </a:lnTo>
                    <a:close/>
                    <a:moveTo>
                      <a:pt x="1535" y="1031"/>
                    </a:moveTo>
                    <a:lnTo>
                      <a:pt x="1535" y="1031"/>
                    </a:lnTo>
                    <a:lnTo>
                      <a:pt x="13" y="1031"/>
                    </a:lnTo>
                    <a:lnTo>
                      <a:pt x="13" y="13"/>
                    </a:lnTo>
                    <a:lnTo>
                      <a:pt x="1535" y="13"/>
                    </a:lnTo>
                    <a:lnTo>
                      <a:pt x="1535" y="1031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5" name="Freeform 45"/>
              <p:cNvSpPr>
                <a:spLocks/>
              </p:cNvSpPr>
              <p:nvPr/>
            </p:nvSpPr>
            <p:spPr bwMode="gray">
              <a:xfrm>
                <a:off x="2858" y="399"/>
                <a:ext cx="36" cy="36"/>
              </a:xfrm>
              <a:custGeom>
                <a:avLst/>
                <a:gdLst>
                  <a:gd name="T0" fmla="*/ 0 w 137"/>
                  <a:gd name="T1" fmla="*/ 0 h 137"/>
                  <a:gd name="T2" fmla="*/ 0 w 137"/>
                  <a:gd name="T3" fmla="*/ 0 h 137"/>
                  <a:gd name="T4" fmla="*/ 0 w 137"/>
                  <a:gd name="T5" fmla="*/ 0 h 137"/>
                  <a:gd name="T6" fmla="*/ 0 w 137"/>
                  <a:gd name="T7" fmla="*/ 0 h 137"/>
                  <a:gd name="T8" fmla="*/ 0 w 137"/>
                  <a:gd name="T9" fmla="*/ 0 h 137"/>
                  <a:gd name="T10" fmla="*/ 0 w 137"/>
                  <a:gd name="T11" fmla="*/ 0 h 137"/>
                  <a:gd name="T12" fmla="*/ 0 w 137"/>
                  <a:gd name="T13" fmla="*/ 0 h 137"/>
                  <a:gd name="T14" fmla="*/ 0 w 137"/>
                  <a:gd name="T15" fmla="*/ 0 h 137"/>
                  <a:gd name="T16" fmla="*/ 0 w 137"/>
                  <a:gd name="T17" fmla="*/ 0 h 137"/>
                  <a:gd name="T18" fmla="*/ 0 w 137"/>
                  <a:gd name="T19" fmla="*/ 0 h 137"/>
                  <a:gd name="T20" fmla="*/ 0 w 137"/>
                  <a:gd name="T21" fmla="*/ 0 h 137"/>
                  <a:gd name="T22" fmla="*/ 0 w 137"/>
                  <a:gd name="T23" fmla="*/ 0 h 1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7">
                    <a:moveTo>
                      <a:pt x="84" y="51"/>
                    </a:moveTo>
                    <a:lnTo>
                      <a:pt x="84" y="51"/>
                    </a:lnTo>
                    <a:lnTo>
                      <a:pt x="137" y="51"/>
                    </a:lnTo>
                    <a:lnTo>
                      <a:pt x="95" y="84"/>
                    </a:lnTo>
                    <a:lnTo>
                      <a:pt x="111" y="137"/>
                    </a:lnTo>
                    <a:lnTo>
                      <a:pt x="69" y="104"/>
                    </a:lnTo>
                    <a:lnTo>
                      <a:pt x="26" y="137"/>
                    </a:lnTo>
                    <a:lnTo>
                      <a:pt x="43" y="84"/>
                    </a:lnTo>
                    <a:lnTo>
                      <a:pt x="0" y="51"/>
                    </a:lnTo>
                    <a:lnTo>
                      <a:pt x="53" y="51"/>
                    </a:lnTo>
                    <a:lnTo>
                      <a:pt x="69" y="0"/>
                    </a:lnTo>
                    <a:lnTo>
                      <a:pt x="84" y="51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6" name="Freeform 46"/>
              <p:cNvSpPr>
                <a:spLocks/>
              </p:cNvSpPr>
              <p:nvPr/>
            </p:nvSpPr>
            <p:spPr bwMode="gray">
              <a:xfrm>
                <a:off x="2859" y="577"/>
                <a:ext cx="35" cy="35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gray">
              <a:xfrm>
                <a:off x="2902" y="565"/>
                <a:ext cx="36" cy="35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8" name="Freeform 48"/>
              <p:cNvSpPr>
                <a:spLocks/>
              </p:cNvSpPr>
              <p:nvPr/>
            </p:nvSpPr>
            <p:spPr bwMode="gray">
              <a:xfrm>
                <a:off x="2902" y="412"/>
                <a:ext cx="36" cy="34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5" y="81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gray">
              <a:xfrm>
                <a:off x="2935" y="444"/>
                <a:ext cx="36" cy="35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4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gray">
              <a:xfrm>
                <a:off x="2935" y="533"/>
                <a:ext cx="36" cy="35"/>
              </a:xfrm>
              <a:custGeom>
                <a:avLst/>
                <a:gdLst>
                  <a:gd name="T0" fmla="*/ 0 w 138"/>
                  <a:gd name="T1" fmla="*/ 0 h 132"/>
                  <a:gd name="T2" fmla="*/ 0 w 138"/>
                  <a:gd name="T3" fmla="*/ 0 h 132"/>
                  <a:gd name="T4" fmla="*/ 0 w 138"/>
                  <a:gd name="T5" fmla="*/ 0 h 132"/>
                  <a:gd name="T6" fmla="*/ 0 w 138"/>
                  <a:gd name="T7" fmla="*/ 0 h 132"/>
                  <a:gd name="T8" fmla="*/ 0 w 138"/>
                  <a:gd name="T9" fmla="*/ 0 h 132"/>
                  <a:gd name="T10" fmla="*/ 0 w 138"/>
                  <a:gd name="T11" fmla="*/ 0 h 132"/>
                  <a:gd name="T12" fmla="*/ 0 w 138"/>
                  <a:gd name="T13" fmla="*/ 0 h 132"/>
                  <a:gd name="T14" fmla="*/ 0 w 138"/>
                  <a:gd name="T15" fmla="*/ 0 h 132"/>
                  <a:gd name="T16" fmla="*/ 0 w 138"/>
                  <a:gd name="T17" fmla="*/ 0 h 132"/>
                  <a:gd name="T18" fmla="*/ 0 w 138"/>
                  <a:gd name="T19" fmla="*/ 0 h 132"/>
                  <a:gd name="T20" fmla="*/ 0 w 138"/>
                  <a:gd name="T21" fmla="*/ 0 h 132"/>
                  <a:gd name="T22" fmla="*/ 0 w 138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2">
                    <a:moveTo>
                      <a:pt x="85" y="49"/>
                    </a:moveTo>
                    <a:lnTo>
                      <a:pt x="85" y="49"/>
                    </a:lnTo>
                    <a:lnTo>
                      <a:pt x="138" y="49"/>
                    </a:lnTo>
                    <a:lnTo>
                      <a:pt x="95" y="81"/>
                    </a:lnTo>
                    <a:lnTo>
                      <a:pt x="112" y="132"/>
                    </a:lnTo>
                    <a:lnTo>
                      <a:pt x="69" y="101"/>
                    </a:lnTo>
                    <a:lnTo>
                      <a:pt x="27" y="132"/>
                    </a:lnTo>
                    <a:lnTo>
                      <a:pt x="44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5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gray">
              <a:xfrm>
                <a:off x="2947" y="488"/>
                <a:ext cx="36" cy="35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gray">
              <a:xfrm>
                <a:off x="2813" y="412"/>
                <a:ext cx="36" cy="34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4" y="82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3" name="Freeform 53"/>
              <p:cNvSpPr>
                <a:spLocks/>
              </p:cNvSpPr>
              <p:nvPr/>
            </p:nvSpPr>
            <p:spPr bwMode="gray">
              <a:xfrm>
                <a:off x="2782" y="444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4" name="Freeform 54"/>
              <p:cNvSpPr>
                <a:spLocks/>
              </p:cNvSpPr>
              <p:nvPr/>
            </p:nvSpPr>
            <p:spPr bwMode="gray">
              <a:xfrm>
                <a:off x="2770" y="488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gray">
              <a:xfrm>
                <a:off x="2782" y="533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6" name="Freeform 59"/>
              <p:cNvSpPr>
                <a:spLocks/>
              </p:cNvSpPr>
              <p:nvPr/>
            </p:nvSpPr>
            <p:spPr bwMode="gray">
              <a:xfrm>
                <a:off x="3131" y="189"/>
                <a:ext cx="280" cy="231"/>
              </a:xfrm>
              <a:custGeom>
                <a:avLst/>
                <a:gdLst>
                  <a:gd name="T0" fmla="*/ 0 w 1072"/>
                  <a:gd name="T1" fmla="*/ 0 h 884"/>
                  <a:gd name="T2" fmla="*/ 0 w 1072"/>
                  <a:gd name="T3" fmla="*/ 0 h 884"/>
                  <a:gd name="T4" fmla="*/ 0 w 1072"/>
                  <a:gd name="T5" fmla="*/ 0 h 884"/>
                  <a:gd name="T6" fmla="*/ 0 w 1072"/>
                  <a:gd name="T7" fmla="*/ 0 h 884"/>
                  <a:gd name="T8" fmla="*/ 0 w 1072"/>
                  <a:gd name="T9" fmla="*/ 0 h 884"/>
                  <a:gd name="T10" fmla="*/ 0 w 1072"/>
                  <a:gd name="T11" fmla="*/ 0 h 884"/>
                  <a:gd name="T12" fmla="*/ 0 w 1072"/>
                  <a:gd name="T13" fmla="*/ 0 h 884"/>
                  <a:gd name="T14" fmla="*/ 0 w 1072"/>
                  <a:gd name="T15" fmla="*/ 0 h 884"/>
                  <a:gd name="T16" fmla="*/ 0 w 1072"/>
                  <a:gd name="T17" fmla="*/ 0 h 884"/>
                  <a:gd name="T18" fmla="*/ 0 w 1072"/>
                  <a:gd name="T19" fmla="*/ 0 h 8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884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7" y="493"/>
                      <a:pt x="375" y="584"/>
                    </a:cubicBezTo>
                    <a:cubicBezTo>
                      <a:pt x="433" y="674"/>
                      <a:pt x="500" y="746"/>
                      <a:pt x="735" y="795"/>
                    </a:cubicBezTo>
                    <a:cubicBezTo>
                      <a:pt x="970" y="843"/>
                      <a:pt x="1072" y="866"/>
                      <a:pt x="1072" y="866"/>
                    </a:cubicBezTo>
                    <a:lnTo>
                      <a:pt x="1072" y="884"/>
                    </a:lnTo>
                    <a:cubicBezTo>
                      <a:pt x="1072" y="884"/>
                      <a:pt x="923" y="853"/>
                      <a:pt x="731" y="811"/>
                    </a:cubicBezTo>
                    <a:cubicBezTo>
                      <a:pt x="538" y="769"/>
                      <a:pt x="460" y="755"/>
                      <a:pt x="372" y="636"/>
                    </a:cubicBezTo>
                    <a:cubicBezTo>
                      <a:pt x="299" y="537"/>
                      <a:pt x="0" y="115"/>
                      <a:pt x="0" y="1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7" name="Freeform 60"/>
              <p:cNvSpPr>
                <a:spLocks/>
              </p:cNvSpPr>
              <p:nvPr/>
            </p:nvSpPr>
            <p:spPr bwMode="gray">
              <a:xfrm>
                <a:off x="3131" y="225"/>
                <a:ext cx="280" cy="213"/>
              </a:xfrm>
              <a:custGeom>
                <a:avLst/>
                <a:gdLst>
                  <a:gd name="T0" fmla="*/ 0 w 1074"/>
                  <a:gd name="T1" fmla="*/ 0 h 813"/>
                  <a:gd name="T2" fmla="*/ 0 w 1074"/>
                  <a:gd name="T3" fmla="*/ 0 h 813"/>
                  <a:gd name="T4" fmla="*/ 0 w 1074"/>
                  <a:gd name="T5" fmla="*/ 0 h 813"/>
                  <a:gd name="T6" fmla="*/ 0 w 1074"/>
                  <a:gd name="T7" fmla="*/ 0 h 813"/>
                  <a:gd name="T8" fmla="*/ 0 w 1074"/>
                  <a:gd name="T9" fmla="*/ 0 h 813"/>
                  <a:gd name="T10" fmla="*/ 0 w 1074"/>
                  <a:gd name="T11" fmla="*/ 0 h 813"/>
                  <a:gd name="T12" fmla="*/ 0 w 1074"/>
                  <a:gd name="T13" fmla="*/ 0 h 813"/>
                  <a:gd name="T14" fmla="*/ 0 w 1074"/>
                  <a:gd name="T15" fmla="*/ 0 h 813"/>
                  <a:gd name="T16" fmla="*/ 0 w 1074"/>
                  <a:gd name="T17" fmla="*/ 0 h 813"/>
                  <a:gd name="T18" fmla="*/ 0 w 1074"/>
                  <a:gd name="T19" fmla="*/ 0 h 8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4" h="813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29" y="469"/>
                      <a:pt x="372" y="526"/>
                    </a:cubicBezTo>
                    <a:cubicBezTo>
                      <a:pt x="416" y="584"/>
                      <a:pt x="475" y="676"/>
                      <a:pt x="734" y="731"/>
                    </a:cubicBezTo>
                    <a:cubicBezTo>
                      <a:pt x="801" y="745"/>
                      <a:pt x="1074" y="799"/>
                      <a:pt x="1074" y="799"/>
                    </a:cubicBezTo>
                    <a:lnTo>
                      <a:pt x="1074" y="813"/>
                    </a:lnTo>
                    <a:cubicBezTo>
                      <a:pt x="1074" y="813"/>
                      <a:pt x="867" y="774"/>
                      <a:pt x="734" y="746"/>
                    </a:cubicBezTo>
                    <a:cubicBezTo>
                      <a:pt x="601" y="718"/>
                      <a:pt x="462" y="693"/>
                      <a:pt x="373" y="581"/>
                    </a:cubicBezTo>
                    <a:cubicBezTo>
                      <a:pt x="293" y="479"/>
                      <a:pt x="0" y="105"/>
                      <a:pt x="0" y="10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8" name="Freeform 61"/>
              <p:cNvSpPr>
                <a:spLocks/>
              </p:cNvSpPr>
              <p:nvPr/>
            </p:nvSpPr>
            <p:spPr bwMode="gray">
              <a:xfrm>
                <a:off x="3131" y="262"/>
                <a:ext cx="280" cy="194"/>
              </a:xfrm>
              <a:custGeom>
                <a:avLst/>
                <a:gdLst>
                  <a:gd name="T0" fmla="*/ 0 w 1073"/>
                  <a:gd name="T1" fmla="*/ 0 h 742"/>
                  <a:gd name="T2" fmla="*/ 0 w 1073"/>
                  <a:gd name="T3" fmla="*/ 0 h 742"/>
                  <a:gd name="T4" fmla="*/ 0 w 1073"/>
                  <a:gd name="T5" fmla="*/ 0 h 742"/>
                  <a:gd name="T6" fmla="*/ 0 w 1073"/>
                  <a:gd name="T7" fmla="*/ 0 h 742"/>
                  <a:gd name="T8" fmla="*/ 0 w 1073"/>
                  <a:gd name="T9" fmla="*/ 0 h 742"/>
                  <a:gd name="T10" fmla="*/ 0 w 1073"/>
                  <a:gd name="T11" fmla="*/ 0 h 742"/>
                  <a:gd name="T12" fmla="*/ 0 w 1073"/>
                  <a:gd name="T13" fmla="*/ 0 h 742"/>
                  <a:gd name="T14" fmla="*/ 0 w 1073"/>
                  <a:gd name="T15" fmla="*/ 0 h 742"/>
                  <a:gd name="T16" fmla="*/ 0 w 1073"/>
                  <a:gd name="T17" fmla="*/ 0 h 742"/>
                  <a:gd name="T18" fmla="*/ 0 w 1073"/>
                  <a:gd name="T19" fmla="*/ 0 h 7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742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10" y="398"/>
                      <a:pt x="372" y="478"/>
                    </a:cubicBezTo>
                    <a:cubicBezTo>
                      <a:pt x="435" y="558"/>
                      <a:pt x="521" y="623"/>
                      <a:pt x="734" y="664"/>
                    </a:cubicBezTo>
                    <a:cubicBezTo>
                      <a:pt x="857" y="688"/>
                      <a:pt x="1073" y="727"/>
                      <a:pt x="1073" y="727"/>
                    </a:cubicBezTo>
                    <a:lnTo>
                      <a:pt x="1073" y="742"/>
                    </a:lnTo>
                    <a:cubicBezTo>
                      <a:pt x="1073" y="742"/>
                      <a:pt x="884" y="707"/>
                      <a:pt x="734" y="680"/>
                    </a:cubicBezTo>
                    <a:cubicBezTo>
                      <a:pt x="584" y="653"/>
                      <a:pt x="461" y="627"/>
                      <a:pt x="372" y="528"/>
                    </a:cubicBezTo>
                    <a:cubicBezTo>
                      <a:pt x="295" y="441"/>
                      <a:pt x="0" y="99"/>
                      <a:pt x="0" y="99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9" name="Freeform 62"/>
              <p:cNvSpPr>
                <a:spLocks/>
              </p:cNvSpPr>
              <p:nvPr/>
            </p:nvSpPr>
            <p:spPr bwMode="gray">
              <a:xfrm>
                <a:off x="3131" y="298"/>
                <a:ext cx="280" cy="178"/>
              </a:xfrm>
              <a:custGeom>
                <a:avLst/>
                <a:gdLst>
                  <a:gd name="T0" fmla="*/ 0 w 1073"/>
                  <a:gd name="T1" fmla="*/ 0 h 679"/>
                  <a:gd name="T2" fmla="*/ 0 w 1073"/>
                  <a:gd name="T3" fmla="*/ 0 h 679"/>
                  <a:gd name="T4" fmla="*/ 0 w 1073"/>
                  <a:gd name="T5" fmla="*/ 0 h 679"/>
                  <a:gd name="T6" fmla="*/ 0 w 1073"/>
                  <a:gd name="T7" fmla="*/ 0 h 679"/>
                  <a:gd name="T8" fmla="*/ 0 w 1073"/>
                  <a:gd name="T9" fmla="*/ 0 h 679"/>
                  <a:gd name="T10" fmla="*/ 0 w 1073"/>
                  <a:gd name="T11" fmla="*/ 0 h 679"/>
                  <a:gd name="T12" fmla="*/ 0 w 1073"/>
                  <a:gd name="T13" fmla="*/ 0 h 679"/>
                  <a:gd name="T14" fmla="*/ 0 w 1073"/>
                  <a:gd name="T15" fmla="*/ 0 h 679"/>
                  <a:gd name="T16" fmla="*/ 0 w 1073"/>
                  <a:gd name="T17" fmla="*/ 0 h 679"/>
                  <a:gd name="T18" fmla="*/ 0 w 1073"/>
                  <a:gd name="T19" fmla="*/ 0 h 6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679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3" y="362"/>
                      <a:pt x="373" y="426"/>
                    </a:cubicBezTo>
                    <a:cubicBezTo>
                      <a:pt x="467" y="526"/>
                      <a:pt x="512" y="561"/>
                      <a:pt x="734" y="603"/>
                    </a:cubicBezTo>
                    <a:cubicBezTo>
                      <a:pt x="823" y="620"/>
                      <a:pt x="1073" y="663"/>
                      <a:pt x="1073" y="663"/>
                    </a:cubicBezTo>
                    <a:lnTo>
                      <a:pt x="1073" y="679"/>
                    </a:lnTo>
                    <a:cubicBezTo>
                      <a:pt x="1073" y="679"/>
                      <a:pt x="866" y="642"/>
                      <a:pt x="734" y="619"/>
                    </a:cubicBezTo>
                    <a:cubicBezTo>
                      <a:pt x="602" y="596"/>
                      <a:pt x="491" y="587"/>
                      <a:pt x="372" y="473"/>
                    </a:cubicBezTo>
                    <a:cubicBezTo>
                      <a:pt x="282" y="387"/>
                      <a:pt x="1" y="94"/>
                      <a:pt x="1" y="9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0" name="Freeform 63"/>
              <p:cNvSpPr>
                <a:spLocks/>
              </p:cNvSpPr>
              <p:nvPr/>
            </p:nvSpPr>
            <p:spPr bwMode="gray">
              <a:xfrm>
                <a:off x="3131" y="336"/>
                <a:ext cx="280" cy="158"/>
              </a:xfrm>
              <a:custGeom>
                <a:avLst/>
                <a:gdLst>
                  <a:gd name="T0" fmla="*/ 0 w 1072"/>
                  <a:gd name="T1" fmla="*/ 0 h 605"/>
                  <a:gd name="T2" fmla="*/ 0 w 1072"/>
                  <a:gd name="T3" fmla="*/ 0 h 605"/>
                  <a:gd name="T4" fmla="*/ 0 w 1072"/>
                  <a:gd name="T5" fmla="*/ 0 h 605"/>
                  <a:gd name="T6" fmla="*/ 0 w 1072"/>
                  <a:gd name="T7" fmla="*/ 0 h 605"/>
                  <a:gd name="T8" fmla="*/ 0 w 1072"/>
                  <a:gd name="T9" fmla="*/ 0 h 605"/>
                  <a:gd name="T10" fmla="*/ 0 w 1072"/>
                  <a:gd name="T11" fmla="*/ 0 h 605"/>
                  <a:gd name="T12" fmla="*/ 0 w 1072"/>
                  <a:gd name="T13" fmla="*/ 0 h 605"/>
                  <a:gd name="T14" fmla="*/ 0 w 1072"/>
                  <a:gd name="T15" fmla="*/ 0 h 605"/>
                  <a:gd name="T16" fmla="*/ 0 w 1072"/>
                  <a:gd name="T17" fmla="*/ 0 h 605"/>
                  <a:gd name="T18" fmla="*/ 0 w 1072"/>
                  <a:gd name="T19" fmla="*/ 0 h 6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60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9" y="296"/>
                      <a:pt x="372" y="381"/>
                    </a:cubicBezTo>
                    <a:cubicBezTo>
                      <a:pt x="461" y="471"/>
                      <a:pt x="575" y="505"/>
                      <a:pt x="732" y="532"/>
                    </a:cubicBezTo>
                    <a:cubicBezTo>
                      <a:pt x="882" y="558"/>
                      <a:pt x="1072" y="589"/>
                      <a:pt x="1072" y="589"/>
                    </a:cubicBezTo>
                    <a:lnTo>
                      <a:pt x="1072" y="605"/>
                    </a:lnTo>
                    <a:cubicBezTo>
                      <a:pt x="1072" y="605"/>
                      <a:pt x="894" y="577"/>
                      <a:pt x="732" y="550"/>
                    </a:cubicBezTo>
                    <a:cubicBezTo>
                      <a:pt x="573" y="523"/>
                      <a:pt x="462" y="508"/>
                      <a:pt x="371" y="427"/>
                    </a:cubicBezTo>
                    <a:cubicBezTo>
                      <a:pt x="290" y="353"/>
                      <a:pt x="0" y="87"/>
                      <a:pt x="0" y="8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1" name="Freeform 64"/>
              <p:cNvSpPr>
                <a:spLocks/>
              </p:cNvSpPr>
              <p:nvPr/>
            </p:nvSpPr>
            <p:spPr bwMode="gray">
              <a:xfrm>
                <a:off x="3131" y="371"/>
                <a:ext cx="280" cy="142"/>
              </a:xfrm>
              <a:custGeom>
                <a:avLst/>
                <a:gdLst>
                  <a:gd name="T0" fmla="*/ 0 w 1072"/>
                  <a:gd name="T1" fmla="*/ 0 h 545"/>
                  <a:gd name="T2" fmla="*/ 0 w 1072"/>
                  <a:gd name="T3" fmla="*/ 0 h 545"/>
                  <a:gd name="T4" fmla="*/ 0 w 1072"/>
                  <a:gd name="T5" fmla="*/ 0 h 545"/>
                  <a:gd name="T6" fmla="*/ 0 w 1072"/>
                  <a:gd name="T7" fmla="*/ 0 h 545"/>
                  <a:gd name="T8" fmla="*/ 0 w 1072"/>
                  <a:gd name="T9" fmla="*/ 0 h 545"/>
                  <a:gd name="T10" fmla="*/ 0 w 1072"/>
                  <a:gd name="T11" fmla="*/ 0 h 545"/>
                  <a:gd name="T12" fmla="*/ 0 w 1072"/>
                  <a:gd name="T13" fmla="*/ 0 h 545"/>
                  <a:gd name="T14" fmla="*/ 0 w 1072"/>
                  <a:gd name="T15" fmla="*/ 0 h 545"/>
                  <a:gd name="T16" fmla="*/ 0 w 1072"/>
                  <a:gd name="T17" fmla="*/ 0 h 545"/>
                  <a:gd name="T18" fmla="*/ 0 w 1072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54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74" y="249"/>
                      <a:pt x="372" y="334"/>
                    </a:cubicBezTo>
                    <a:cubicBezTo>
                      <a:pt x="462" y="413"/>
                      <a:pt x="535" y="437"/>
                      <a:pt x="733" y="471"/>
                    </a:cubicBezTo>
                    <a:cubicBezTo>
                      <a:pt x="931" y="506"/>
                      <a:pt x="1072" y="527"/>
                      <a:pt x="1072" y="527"/>
                    </a:cubicBezTo>
                    <a:lnTo>
                      <a:pt x="1072" y="545"/>
                    </a:lnTo>
                    <a:cubicBezTo>
                      <a:pt x="1072" y="545"/>
                      <a:pt x="893" y="516"/>
                      <a:pt x="732" y="491"/>
                    </a:cubicBezTo>
                    <a:cubicBezTo>
                      <a:pt x="571" y="466"/>
                      <a:pt x="469" y="456"/>
                      <a:pt x="372" y="380"/>
                    </a:cubicBezTo>
                    <a:cubicBezTo>
                      <a:pt x="261" y="292"/>
                      <a:pt x="0" y="81"/>
                      <a:pt x="0" y="8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2" name="Freeform 65"/>
              <p:cNvSpPr>
                <a:spLocks/>
              </p:cNvSpPr>
              <p:nvPr/>
            </p:nvSpPr>
            <p:spPr bwMode="gray">
              <a:xfrm>
                <a:off x="3131" y="408"/>
                <a:ext cx="280" cy="125"/>
              </a:xfrm>
              <a:custGeom>
                <a:avLst/>
                <a:gdLst>
                  <a:gd name="T0" fmla="*/ 0 w 1072"/>
                  <a:gd name="T1" fmla="*/ 0 h 476"/>
                  <a:gd name="T2" fmla="*/ 0 w 1072"/>
                  <a:gd name="T3" fmla="*/ 0 h 476"/>
                  <a:gd name="T4" fmla="*/ 0 w 1072"/>
                  <a:gd name="T5" fmla="*/ 0 h 476"/>
                  <a:gd name="T6" fmla="*/ 0 w 1072"/>
                  <a:gd name="T7" fmla="*/ 0 h 476"/>
                  <a:gd name="T8" fmla="*/ 0 w 1072"/>
                  <a:gd name="T9" fmla="*/ 0 h 476"/>
                  <a:gd name="T10" fmla="*/ 0 w 1072"/>
                  <a:gd name="T11" fmla="*/ 0 h 476"/>
                  <a:gd name="T12" fmla="*/ 0 w 1072"/>
                  <a:gd name="T13" fmla="*/ 0 h 476"/>
                  <a:gd name="T14" fmla="*/ 0 w 1072"/>
                  <a:gd name="T15" fmla="*/ 0 h 476"/>
                  <a:gd name="T16" fmla="*/ 0 w 1072"/>
                  <a:gd name="T17" fmla="*/ 0 h 476"/>
                  <a:gd name="T18" fmla="*/ 0 w 1072"/>
                  <a:gd name="T19" fmla="*/ 0 h 47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476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4" y="243"/>
                      <a:pt x="372" y="286"/>
                    </a:cubicBezTo>
                    <a:cubicBezTo>
                      <a:pt x="431" y="328"/>
                      <a:pt x="509" y="378"/>
                      <a:pt x="734" y="410"/>
                    </a:cubicBezTo>
                    <a:cubicBezTo>
                      <a:pt x="957" y="442"/>
                      <a:pt x="1072" y="457"/>
                      <a:pt x="1072" y="457"/>
                    </a:cubicBezTo>
                    <a:lnTo>
                      <a:pt x="1072" y="476"/>
                    </a:lnTo>
                    <a:cubicBezTo>
                      <a:pt x="1072" y="476"/>
                      <a:pt x="869" y="447"/>
                      <a:pt x="734" y="430"/>
                    </a:cubicBezTo>
                    <a:cubicBezTo>
                      <a:pt x="599" y="414"/>
                      <a:pt x="495" y="407"/>
                      <a:pt x="373" y="328"/>
                    </a:cubicBezTo>
                    <a:cubicBezTo>
                      <a:pt x="255" y="251"/>
                      <a:pt x="1" y="76"/>
                      <a:pt x="1" y="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3" name="Freeform 66"/>
              <p:cNvSpPr>
                <a:spLocks/>
              </p:cNvSpPr>
              <p:nvPr/>
            </p:nvSpPr>
            <p:spPr bwMode="gray">
              <a:xfrm>
                <a:off x="3131" y="444"/>
                <a:ext cx="280" cy="107"/>
              </a:xfrm>
              <a:custGeom>
                <a:avLst/>
                <a:gdLst>
                  <a:gd name="T0" fmla="*/ 0 w 1072"/>
                  <a:gd name="T1" fmla="*/ 0 h 410"/>
                  <a:gd name="T2" fmla="*/ 0 w 1072"/>
                  <a:gd name="T3" fmla="*/ 0 h 410"/>
                  <a:gd name="T4" fmla="*/ 0 w 1072"/>
                  <a:gd name="T5" fmla="*/ 0 h 410"/>
                  <a:gd name="T6" fmla="*/ 0 w 1072"/>
                  <a:gd name="T7" fmla="*/ 0 h 410"/>
                  <a:gd name="T8" fmla="*/ 0 w 1072"/>
                  <a:gd name="T9" fmla="*/ 0 h 410"/>
                  <a:gd name="T10" fmla="*/ 0 w 1072"/>
                  <a:gd name="T11" fmla="*/ 0 h 410"/>
                  <a:gd name="T12" fmla="*/ 0 w 1072"/>
                  <a:gd name="T13" fmla="*/ 0 h 410"/>
                  <a:gd name="T14" fmla="*/ 0 w 1072"/>
                  <a:gd name="T15" fmla="*/ 0 h 410"/>
                  <a:gd name="T16" fmla="*/ 0 w 1072"/>
                  <a:gd name="T17" fmla="*/ 0 h 410"/>
                  <a:gd name="T18" fmla="*/ 0 w 1072"/>
                  <a:gd name="T19" fmla="*/ 0 h 4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41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5" y="204"/>
                      <a:pt x="374" y="237"/>
                    </a:cubicBezTo>
                    <a:cubicBezTo>
                      <a:pt x="434" y="269"/>
                      <a:pt x="504" y="322"/>
                      <a:pt x="734" y="351"/>
                    </a:cubicBezTo>
                    <a:cubicBezTo>
                      <a:pt x="964" y="380"/>
                      <a:pt x="1072" y="393"/>
                      <a:pt x="1072" y="393"/>
                    </a:cubicBezTo>
                    <a:lnTo>
                      <a:pt x="1072" y="410"/>
                    </a:lnTo>
                    <a:cubicBezTo>
                      <a:pt x="1072" y="410"/>
                      <a:pt x="882" y="390"/>
                      <a:pt x="733" y="374"/>
                    </a:cubicBezTo>
                    <a:cubicBezTo>
                      <a:pt x="584" y="358"/>
                      <a:pt x="483" y="337"/>
                      <a:pt x="372" y="278"/>
                    </a:cubicBezTo>
                    <a:cubicBezTo>
                      <a:pt x="262" y="218"/>
                      <a:pt x="1" y="70"/>
                      <a:pt x="1" y="7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4" name="Freeform 67"/>
              <p:cNvSpPr>
                <a:spLocks/>
              </p:cNvSpPr>
              <p:nvPr/>
            </p:nvSpPr>
            <p:spPr bwMode="gray">
              <a:xfrm>
                <a:off x="3131" y="479"/>
                <a:ext cx="280" cy="90"/>
              </a:xfrm>
              <a:custGeom>
                <a:avLst/>
                <a:gdLst>
                  <a:gd name="T0" fmla="*/ 0 w 1073"/>
                  <a:gd name="T1" fmla="*/ 0 h 344"/>
                  <a:gd name="T2" fmla="*/ 0 w 1073"/>
                  <a:gd name="T3" fmla="*/ 0 h 344"/>
                  <a:gd name="T4" fmla="*/ 0 w 1073"/>
                  <a:gd name="T5" fmla="*/ 0 h 344"/>
                  <a:gd name="T6" fmla="*/ 0 w 1073"/>
                  <a:gd name="T7" fmla="*/ 0 h 344"/>
                  <a:gd name="T8" fmla="*/ 0 w 1073"/>
                  <a:gd name="T9" fmla="*/ 0 h 344"/>
                  <a:gd name="T10" fmla="*/ 0 w 1073"/>
                  <a:gd name="T11" fmla="*/ 0 h 344"/>
                  <a:gd name="T12" fmla="*/ 0 w 1073"/>
                  <a:gd name="T13" fmla="*/ 0 h 344"/>
                  <a:gd name="T14" fmla="*/ 0 w 1073"/>
                  <a:gd name="T15" fmla="*/ 0 h 344"/>
                  <a:gd name="T16" fmla="*/ 0 w 1073"/>
                  <a:gd name="T17" fmla="*/ 0 h 344"/>
                  <a:gd name="T18" fmla="*/ 0 w 1073"/>
                  <a:gd name="T19" fmla="*/ 0 h 3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344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79" y="148"/>
                      <a:pt x="373" y="194"/>
                    </a:cubicBezTo>
                    <a:cubicBezTo>
                      <a:pt x="478" y="246"/>
                      <a:pt x="569" y="271"/>
                      <a:pt x="734" y="290"/>
                    </a:cubicBezTo>
                    <a:cubicBezTo>
                      <a:pt x="896" y="309"/>
                      <a:pt x="1073" y="327"/>
                      <a:pt x="1073" y="327"/>
                    </a:cubicBezTo>
                    <a:lnTo>
                      <a:pt x="1073" y="344"/>
                    </a:lnTo>
                    <a:cubicBezTo>
                      <a:pt x="1073" y="344"/>
                      <a:pt x="909" y="326"/>
                      <a:pt x="734" y="310"/>
                    </a:cubicBezTo>
                    <a:cubicBezTo>
                      <a:pt x="560" y="294"/>
                      <a:pt x="499" y="287"/>
                      <a:pt x="373" y="232"/>
                    </a:cubicBezTo>
                    <a:cubicBezTo>
                      <a:pt x="261" y="184"/>
                      <a:pt x="0" y="65"/>
                      <a:pt x="0" y="6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5" name="Freeform 68"/>
              <p:cNvSpPr>
                <a:spLocks/>
              </p:cNvSpPr>
              <p:nvPr/>
            </p:nvSpPr>
            <p:spPr bwMode="gray">
              <a:xfrm>
                <a:off x="3131" y="516"/>
                <a:ext cx="280" cy="72"/>
              </a:xfrm>
              <a:custGeom>
                <a:avLst/>
                <a:gdLst>
                  <a:gd name="T0" fmla="*/ 0 w 1072"/>
                  <a:gd name="T1" fmla="*/ 0 h 277"/>
                  <a:gd name="T2" fmla="*/ 0 w 1072"/>
                  <a:gd name="T3" fmla="*/ 0 h 277"/>
                  <a:gd name="T4" fmla="*/ 0 w 1072"/>
                  <a:gd name="T5" fmla="*/ 0 h 277"/>
                  <a:gd name="T6" fmla="*/ 0 w 1072"/>
                  <a:gd name="T7" fmla="*/ 0 h 277"/>
                  <a:gd name="T8" fmla="*/ 0 w 1072"/>
                  <a:gd name="T9" fmla="*/ 0 h 277"/>
                  <a:gd name="T10" fmla="*/ 0 w 1072"/>
                  <a:gd name="T11" fmla="*/ 0 h 277"/>
                  <a:gd name="T12" fmla="*/ 0 w 1072"/>
                  <a:gd name="T13" fmla="*/ 0 h 277"/>
                  <a:gd name="T14" fmla="*/ 0 w 1072"/>
                  <a:gd name="T15" fmla="*/ 0 h 277"/>
                  <a:gd name="T16" fmla="*/ 0 w 1072"/>
                  <a:gd name="T17" fmla="*/ 0 h 277"/>
                  <a:gd name="T18" fmla="*/ 0 w 1072"/>
                  <a:gd name="T19" fmla="*/ 0 h 27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27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0" y="92"/>
                      <a:pt x="374" y="152"/>
                    </a:cubicBezTo>
                    <a:cubicBezTo>
                      <a:pt x="526" y="211"/>
                      <a:pt x="642" y="216"/>
                      <a:pt x="735" y="226"/>
                    </a:cubicBezTo>
                    <a:cubicBezTo>
                      <a:pt x="776" y="230"/>
                      <a:pt x="1072" y="260"/>
                      <a:pt x="1072" y="260"/>
                    </a:cubicBezTo>
                    <a:lnTo>
                      <a:pt x="1072" y="277"/>
                    </a:lnTo>
                    <a:cubicBezTo>
                      <a:pt x="1072" y="277"/>
                      <a:pt x="895" y="263"/>
                      <a:pt x="734" y="249"/>
                    </a:cubicBezTo>
                    <a:cubicBezTo>
                      <a:pt x="573" y="235"/>
                      <a:pt x="504" y="229"/>
                      <a:pt x="373" y="187"/>
                    </a:cubicBezTo>
                    <a:cubicBezTo>
                      <a:pt x="241" y="144"/>
                      <a:pt x="0" y="62"/>
                      <a:pt x="0" y="6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6" name="Freeform 69"/>
              <p:cNvSpPr>
                <a:spLocks/>
              </p:cNvSpPr>
              <p:nvPr/>
            </p:nvSpPr>
            <p:spPr bwMode="gray">
              <a:xfrm>
                <a:off x="3131" y="553"/>
                <a:ext cx="280" cy="54"/>
              </a:xfrm>
              <a:custGeom>
                <a:avLst/>
                <a:gdLst>
                  <a:gd name="T0" fmla="*/ 0 w 1072"/>
                  <a:gd name="T1" fmla="*/ 0 h 207"/>
                  <a:gd name="T2" fmla="*/ 0 w 1072"/>
                  <a:gd name="T3" fmla="*/ 0 h 207"/>
                  <a:gd name="T4" fmla="*/ 0 w 1072"/>
                  <a:gd name="T5" fmla="*/ 0 h 207"/>
                  <a:gd name="T6" fmla="*/ 0 w 1072"/>
                  <a:gd name="T7" fmla="*/ 0 h 207"/>
                  <a:gd name="T8" fmla="*/ 0 w 1072"/>
                  <a:gd name="T9" fmla="*/ 0 h 207"/>
                  <a:gd name="T10" fmla="*/ 0 w 1072"/>
                  <a:gd name="T11" fmla="*/ 0 h 207"/>
                  <a:gd name="T12" fmla="*/ 0 w 1072"/>
                  <a:gd name="T13" fmla="*/ 0 h 207"/>
                  <a:gd name="T14" fmla="*/ 0 w 1072"/>
                  <a:gd name="T15" fmla="*/ 0 h 207"/>
                  <a:gd name="T16" fmla="*/ 0 w 1072"/>
                  <a:gd name="T17" fmla="*/ 0 h 207"/>
                  <a:gd name="T18" fmla="*/ 0 w 1072"/>
                  <a:gd name="T19" fmla="*/ 0 h 2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20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3" y="67"/>
                      <a:pt x="374" y="106"/>
                    </a:cubicBezTo>
                    <a:cubicBezTo>
                      <a:pt x="526" y="145"/>
                      <a:pt x="665" y="161"/>
                      <a:pt x="735" y="165"/>
                    </a:cubicBezTo>
                    <a:cubicBezTo>
                      <a:pt x="805" y="170"/>
                      <a:pt x="1072" y="191"/>
                      <a:pt x="1072" y="191"/>
                    </a:cubicBezTo>
                    <a:lnTo>
                      <a:pt x="1072" y="207"/>
                    </a:lnTo>
                    <a:cubicBezTo>
                      <a:pt x="1072" y="207"/>
                      <a:pt x="921" y="197"/>
                      <a:pt x="734" y="184"/>
                    </a:cubicBezTo>
                    <a:cubicBezTo>
                      <a:pt x="583" y="174"/>
                      <a:pt x="462" y="162"/>
                      <a:pt x="373" y="143"/>
                    </a:cubicBezTo>
                    <a:cubicBezTo>
                      <a:pt x="275" y="122"/>
                      <a:pt x="0" y="58"/>
                      <a:pt x="0" y="5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7" name="Freeform 70"/>
              <p:cNvSpPr>
                <a:spLocks/>
              </p:cNvSpPr>
              <p:nvPr/>
            </p:nvSpPr>
            <p:spPr bwMode="gray">
              <a:xfrm>
                <a:off x="3131" y="589"/>
                <a:ext cx="280" cy="37"/>
              </a:xfrm>
              <a:custGeom>
                <a:avLst/>
                <a:gdLst>
                  <a:gd name="T0" fmla="*/ 0 w 1073"/>
                  <a:gd name="T1" fmla="*/ 0 h 140"/>
                  <a:gd name="T2" fmla="*/ 0 w 1073"/>
                  <a:gd name="T3" fmla="*/ 0 h 140"/>
                  <a:gd name="T4" fmla="*/ 0 w 1073"/>
                  <a:gd name="T5" fmla="*/ 0 h 140"/>
                  <a:gd name="T6" fmla="*/ 0 w 1073"/>
                  <a:gd name="T7" fmla="*/ 0 h 140"/>
                  <a:gd name="T8" fmla="*/ 0 w 1073"/>
                  <a:gd name="T9" fmla="*/ 0 h 140"/>
                  <a:gd name="T10" fmla="*/ 0 w 1073"/>
                  <a:gd name="T11" fmla="*/ 0 h 140"/>
                  <a:gd name="T12" fmla="*/ 0 w 1073"/>
                  <a:gd name="T13" fmla="*/ 0 h 140"/>
                  <a:gd name="T14" fmla="*/ 0 w 1073"/>
                  <a:gd name="T15" fmla="*/ 0 h 140"/>
                  <a:gd name="T16" fmla="*/ 0 w 1073"/>
                  <a:gd name="T17" fmla="*/ 0 h 140"/>
                  <a:gd name="T18" fmla="*/ 0 w 1073"/>
                  <a:gd name="T19" fmla="*/ 0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14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182" y="31"/>
                      <a:pt x="374" y="62"/>
                    </a:cubicBezTo>
                    <a:cubicBezTo>
                      <a:pt x="518" y="85"/>
                      <a:pt x="713" y="100"/>
                      <a:pt x="734" y="101"/>
                    </a:cubicBezTo>
                    <a:cubicBezTo>
                      <a:pt x="755" y="102"/>
                      <a:pt x="1073" y="123"/>
                      <a:pt x="1073" y="123"/>
                    </a:cubicBezTo>
                    <a:lnTo>
                      <a:pt x="1073" y="140"/>
                    </a:lnTo>
                    <a:cubicBezTo>
                      <a:pt x="1073" y="140"/>
                      <a:pt x="869" y="129"/>
                      <a:pt x="734" y="122"/>
                    </a:cubicBezTo>
                    <a:cubicBezTo>
                      <a:pt x="593" y="114"/>
                      <a:pt x="453" y="106"/>
                      <a:pt x="373" y="98"/>
                    </a:cubicBezTo>
                    <a:cubicBezTo>
                      <a:pt x="195" y="80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8" name="Freeform 71"/>
              <p:cNvSpPr>
                <a:spLocks/>
              </p:cNvSpPr>
              <p:nvPr/>
            </p:nvSpPr>
            <p:spPr bwMode="gray">
              <a:xfrm>
                <a:off x="3131" y="627"/>
                <a:ext cx="280" cy="14"/>
              </a:xfrm>
              <a:custGeom>
                <a:avLst/>
                <a:gdLst>
                  <a:gd name="T0" fmla="*/ 0 w 1072"/>
                  <a:gd name="T1" fmla="*/ 0 h 55"/>
                  <a:gd name="T2" fmla="*/ 0 w 1072"/>
                  <a:gd name="T3" fmla="*/ 0 h 55"/>
                  <a:gd name="T4" fmla="*/ 0 w 1072"/>
                  <a:gd name="T5" fmla="*/ 0 h 55"/>
                  <a:gd name="T6" fmla="*/ 0 w 1072"/>
                  <a:gd name="T7" fmla="*/ 0 h 55"/>
                  <a:gd name="T8" fmla="*/ 0 w 1072"/>
                  <a:gd name="T9" fmla="*/ 0 h 55"/>
                  <a:gd name="T10" fmla="*/ 0 w 1072"/>
                  <a:gd name="T11" fmla="*/ 0 h 55"/>
                  <a:gd name="T12" fmla="*/ 0 w 1072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72" h="5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6" y="10"/>
                      <a:pt x="373" y="12"/>
                    </a:cubicBezTo>
                    <a:cubicBezTo>
                      <a:pt x="460" y="14"/>
                      <a:pt x="1072" y="38"/>
                      <a:pt x="1072" y="38"/>
                    </a:cubicBezTo>
                    <a:lnTo>
                      <a:pt x="1072" y="55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9" name="Freeform 56"/>
              <p:cNvSpPr>
                <a:spLocks/>
              </p:cNvSpPr>
              <p:nvPr/>
            </p:nvSpPr>
            <p:spPr bwMode="gray">
              <a:xfrm>
                <a:off x="2814" y="565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</p:grpSp>
      <p:sp>
        <p:nvSpPr>
          <p:cNvPr id="70" name="Rectangle 21"/>
          <p:cNvSpPr txBox="1">
            <a:spLocks noChangeArrowheads="1"/>
          </p:cNvSpPr>
          <p:nvPr/>
        </p:nvSpPr>
        <p:spPr bwMode="gray">
          <a:xfrm>
            <a:off x="4264025" y="6597650"/>
            <a:ext cx="606425" cy="260350"/>
          </a:xfrm>
          <a:prstGeom prst="rect">
            <a:avLst/>
          </a:prstGeom>
          <a:solidFill>
            <a:srgbClr val="EE8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anchor="ctr"/>
          <a:lstStyle>
            <a:lvl1pPr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DC0071FD-D0A1-46F4-9C7B-35E9693B10D9}" type="slidenum">
              <a:rPr lang="en-GB" altLang="fr-FR" sz="700" i="1" kern="1200" smtClean="0">
                <a:solidFill>
                  <a:srgbClr val="FFFFFF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fr-FR" sz="700" i="1" kern="1200" smtClean="0">
              <a:solidFill>
                <a:srgbClr val="FFFFFF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2060575"/>
            <a:ext cx="8207375" cy="1368425"/>
          </a:xfrm>
        </p:spPr>
        <p:txBody>
          <a:bodyPr/>
          <a:lstStyle>
            <a:lvl1pPr algn="ctr">
              <a:defRPr sz="3000" smtClean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860800"/>
            <a:ext cx="8207375" cy="1752600"/>
          </a:xfrm>
        </p:spPr>
        <p:txBody>
          <a:bodyPr/>
          <a:lstStyle>
            <a:lvl1pPr marL="0" indent="0" algn="ctr">
              <a:buFontTx/>
              <a:buNone/>
              <a:defRPr sz="2000" smtClean="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218351672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0"/>
          <p:cNvSpPr>
            <a:spLocks noChangeArrowheads="1"/>
          </p:cNvSpPr>
          <p:nvPr/>
        </p:nvSpPr>
        <p:spPr bwMode="gray">
          <a:xfrm>
            <a:off x="0" y="1016000"/>
            <a:ext cx="9144000" cy="58420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 smtClean="0">
              <a:cs typeface="Arial Unicode MS" pitchFamily="34" charset="-128"/>
            </a:endParaRPr>
          </a:p>
        </p:txBody>
      </p:sp>
      <p:grpSp>
        <p:nvGrpSpPr>
          <p:cNvPr id="5" name="Group 71"/>
          <p:cNvGrpSpPr>
            <a:grpSpLocks noChangeAspect="1"/>
          </p:cNvGrpSpPr>
          <p:nvPr/>
        </p:nvGrpSpPr>
        <p:grpSpPr bwMode="auto">
          <a:xfrm>
            <a:off x="3949700" y="300038"/>
            <a:ext cx="1465263" cy="1012825"/>
            <a:chOff x="2449" y="221"/>
            <a:chExt cx="1033" cy="714"/>
          </a:xfrm>
        </p:grpSpPr>
        <p:sp>
          <p:nvSpPr>
            <p:cNvPr id="6" name="Freeform 41"/>
            <p:cNvSpPr>
              <a:spLocks/>
            </p:cNvSpPr>
            <p:nvPr userDrawn="1"/>
          </p:nvSpPr>
          <p:spPr bwMode="gray">
            <a:xfrm>
              <a:off x="2658" y="715"/>
              <a:ext cx="449" cy="200"/>
            </a:xfrm>
            <a:custGeom>
              <a:avLst/>
              <a:gdLst>
                <a:gd name="T0" fmla="*/ 0 w 1536"/>
                <a:gd name="T1" fmla="*/ 0 h 690"/>
                <a:gd name="T2" fmla="*/ 0 w 1536"/>
                <a:gd name="T3" fmla="*/ 0 h 690"/>
                <a:gd name="T4" fmla="*/ 0 w 1536"/>
                <a:gd name="T5" fmla="*/ 0 h 690"/>
                <a:gd name="T6" fmla="*/ 0 w 1536"/>
                <a:gd name="T7" fmla="*/ 0 h 690"/>
                <a:gd name="T8" fmla="*/ 0 w 1536"/>
                <a:gd name="T9" fmla="*/ 0 h 690"/>
                <a:gd name="T10" fmla="*/ 0 w 1536"/>
                <a:gd name="T11" fmla="*/ 0 h 6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36" h="69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690"/>
                  </a:lnTo>
                  <a:lnTo>
                    <a:pt x="0" y="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Freeform 42"/>
            <p:cNvSpPr>
              <a:spLocks noEditPoints="1"/>
            </p:cNvSpPr>
            <p:nvPr userDrawn="1"/>
          </p:nvSpPr>
          <p:spPr bwMode="gray">
            <a:xfrm>
              <a:off x="2657" y="712"/>
              <a:ext cx="452" cy="205"/>
            </a:xfrm>
            <a:custGeom>
              <a:avLst/>
              <a:gdLst>
                <a:gd name="T0" fmla="*/ 0 w 1548"/>
                <a:gd name="T1" fmla="*/ 0 h 704"/>
                <a:gd name="T2" fmla="*/ 0 w 1548"/>
                <a:gd name="T3" fmla="*/ 0 h 704"/>
                <a:gd name="T4" fmla="*/ 0 w 1548"/>
                <a:gd name="T5" fmla="*/ 0 h 704"/>
                <a:gd name="T6" fmla="*/ 0 w 1548"/>
                <a:gd name="T7" fmla="*/ 0 h 704"/>
                <a:gd name="T8" fmla="*/ 0 w 1548"/>
                <a:gd name="T9" fmla="*/ 0 h 704"/>
                <a:gd name="T10" fmla="*/ 0 w 1548"/>
                <a:gd name="T11" fmla="*/ 0 h 704"/>
                <a:gd name="T12" fmla="*/ 0 w 1548"/>
                <a:gd name="T13" fmla="*/ 0 h 704"/>
                <a:gd name="T14" fmla="*/ 0 w 1548"/>
                <a:gd name="T15" fmla="*/ 0 h 704"/>
                <a:gd name="T16" fmla="*/ 0 w 1548"/>
                <a:gd name="T17" fmla="*/ 0 h 704"/>
                <a:gd name="T18" fmla="*/ 0 w 1548"/>
                <a:gd name="T19" fmla="*/ 0 h 704"/>
                <a:gd name="T20" fmla="*/ 0 w 1548"/>
                <a:gd name="T21" fmla="*/ 0 h 704"/>
                <a:gd name="T22" fmla="*/ 0 w 1548"/>
                <a:gd name="T23" fmla="*/ 0 h 704"/>
                <a:gd name="T24" fmla="*/ 0 w 1548"/>
                <a:gd name="T25" fmla="*/ 0 h 704"/>
                <a:gd name="T26" fmla="*/ 0 w 1548"/>
                <a:gd name="T27" fmla="*/ 0 h 704"/>
                <a:gd name="T28" fmla="*/ 0 w 1548"/>
                <a:gd name="T29" fmla="*/ 0 h 704"/>
                <a:gd name="T30" fmla="*/ 0 w 1548"/>
                <a:gd name="T31" fmla="*/ 0 h 704"/>
                <a:gd name="T32" fmla="*/ 0 w 1548"/>
                <a:gd name="T33" fmla="*/ 0 h 704"/>
                <a:gd name="T34" fmla="*/ 0 w 1548"/>
                <a:gd name="T35" fmla="*/ 0 h 704"/>
                <a:gd name="T36" fmla="*/ 0 w 1548"/>
                <a:gd name="T37" fmla="*/ 0 h 704"/>
                <a:gd name="T38" fmla="*/ 0 w 1548"/>
                <a:gd name="T39" fmla="*/ 0 h 7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548" h="704">
                  <a:moveTo>
                    <a:pt x="1548" y="0"/>
                  </a:moveTo>
                  <a:lnTo>
                    <a:pt x="1548" y="0"/>
                  </a:lnTo>
                  <a:lnTo>
                    <a:pt x="1535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0" y="704"/>
                  </a:lnTo>
                  <a:lnTo>
                    <a:pt x="13" y="704"/>
                  </a:lnTo>
                  <a:lnTo>
                    <a:pt x="1535" y="704"/>
                  </a:lnTo>
                  <a:lnTo>
                    <a:pt x="1548" y="704"/>
                  </a:lnTo>
                  <a:lnTo>
                    <a:pt x="1548" y="691"/>
                  </a:lnTo>
                  <a:lnTo>
                    <a:pt x="1548" y="14"/>
                  </a:lnTo>
                  <a:lnTo>
                    <a:pt x="1548" y="0"/>
                  </a:lnTo>
                  <a:close/>
                  <a:moveTo>
                    <a:pt x="1535" y="691"/>
                  </a:moveTo>
                  <a:lnTo>
                    <a:pt x="1535" y="691"/>
                  </a:lnTo>
                  <a:lnTo>
                    <a:pt x="13" y="691"/>
                  </a:lnTo>
                  <a:lnTo>
                    <a:pt x="13" y="14"/>
                  </a:lnTo>
                  <a:lnTo>
                    <a:pt x="1535" y="14"/>
                  </a:lnTo>
                  <a:lnTo>
                    <a:pt x="1535" y="69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Freeform 57"/>
            <p:cNvSpPr>
              <a:spLocks noChangeAspect="1"/>
            </p:cNvSpPr>
            <p:nvPr userDrawn="1"/>
          </p:nvSpPr>
          <p:spPr bwMode="gray">
            <a:xfrm>
              <a:off x="2658" y="906"/>
              <a:ext cx="449" cy="29"/>
            </a:xfrm>
            <a:custGeom>
              <a:avLst/>
              <a:gdLst>
                <a:gd name="T0" fmla="*/ 0 w 1536"/>
                <a:gd name="T1" fmla="*/ 0 h 100"/>
                <a:gd name="T2" fmla="*/ 0 w 1536"/>
                <a:gd name="T3" fmla="*/ 0 h 100"/>
                <a:gd name="T4" fmla="*/ 0 w 1536"/>
                <a:gd name="T5" fmla="*/ 0 h 100"/>
                <a:gd name="T6" fmla="*/ 0 w 1536"/>
                <a:gd name="T7" fmla="*/ 0 h 100"/>
                <a:gd name="T8" fmla="*/ 0 w 1536"/>
                <a:gd name="T9" fmla="*/ 0 h 100"/>
                <a:gd name="T10" fmla="*/ 0 w 1536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36"/>
                <a:gd name="T19" fmla="*/ 0 h 100"/>
                <a:gd name="T20" fmla="*/ 1536 w 1536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36" h="10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100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8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5400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Freeform 72"/>
            <p:cNvSpPr>
              <a:spLocks/>
            </p:cNvSpPr>
            <p:nvPr userDrawn="1"/>
          </p:nvSpPr>
          <p:spPr bwMode="gray">
            <a:xfrm>
              <a:off x="2686" y="753"/>
              <a:ext cx="29" cy="46"/>
            </a:xfrm>
            <a:custGeom>
              <a:avLst/>
              <a:gdLst>
                <a:gd name="T0" fmla="*/ 0 w 99"/>
                <a:gd name="T1" fmla="*/ 0 h 159"/>
                <a:gd name="T2" fmla="*/ 0 w 99"/>
                <a:gd name="T3" fmla="*/ 0 h 159"/>
                <a:gd name="T4" fmla="*/ 0 w 99"/>
                <a:gd name="T5" fmla="*/ 0 h 159"/>
                <a:gd name="T6" fmla="*/ 0 w 99"/>
                <a:gd name="T7" fmla="*/ 0 h 159"/>
                <a:gd name="T8" fmla="*/ 0 w 99"/>
                <a:gd name="T9" fmla="*/ 0 h 159"/>
                <a:gd name="T10" fmla="*/ 0 w 99"/>
                <a:gd name="T11" fmla="*/ 0 h 159"/>
                <a:gd name="T12" fmla="*/ 0 w 99"/>
                <a:gd name="T13" fmla="*/ 0 h 159"/>
                <a:gd name="T14" fmla="*/ 0 w 99"/>
                <a:gd name="T15" fmla="*/ 0 h 159"/>
                <a:gd name="T16" fmla="*/ 0 w 99"/>
                <a:gd name="T17" fmla="*/ 0 h 159"/>
                <a:gd name="T18" fmla="*/ 0 w 99"/>
                <a:gd name="T19" fmla="*/ 0 h 159"/>
                <a:gd name="T20" fmla="*/ 0 w 99"/>
                <a:gd name="T21" fmla="*/ 0 h 159"/>
                <a:gd name="T22" fmla="*/ 0 w 99"/>
                <a:gd name="T23" fmla="*/ 0 h 159"/>
                <a:gd name="T24" fmla="*/ 0 w 99"/>
                <a:gd name="T25" fmla="*/ 0 h 159"/>
                <a:gd name="T26" fmla="*/ 0 w 99"/>
                <a:gd name="T27" fmla="*/ 0 h 159"/>
                <a:gd name="T28" fmla="*/ 0 w 99"/>
                <a:gd name="T29" fmla="*/ 0 h 159"/>
                <a:gd name="T30" fmla="*/ 0 w 99"/>
                <a:gd name="T31" fmla="*/ 0 h 159"/>
                <a:gd name="T32" fmla="*/ 0 w 99"/>
                <a:gd name="T33" fmla="*/ 0 h 159"/>
                <a:gd name="T34" fmla="*/ 0 w 99"/>
                <a:gd name="T35" fmla="*/ 0 h 159"/>
                <a:gd name="T36" fmla="*/ 0 w 99"/>
                <a:gd name="T37" fmla="*/ 0 h 159"/>
                <a:gd name="T38" fmla="*/ 0 w 99"/>
                <a:gd name="T39" fmla="*/ 0 h 159"/>
                <a:gd name="T40" fmla="*/ 0 w 99"/>
                <a:gd name="T41" fmla="*/ 0 h 159"/>
                <a:gd name="T42" fmla="*/ 0 w 99"/>
                <a:gd name="T43" fmla="*/ 0 h 1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9" h="159">
                  <a:moveTo>
                    <a:pt x="0" y="5"/>
                  </a:moveTo>
                  <a:lnTo>
                    <a:pt x="0" y="5"/>
                  </a:lnTo>
                  <a:cubicBezTo>
                    <a:pt x="0" y="2"/>
                    <a:pt x="1" y="0"/>
                    <a:pt x="5" y="0"/>
                  </a:cubicBezTo>
                  <a:lnTo>
                    <a:pt x="93" y="0"/>
                  </a:lnTo>
                  <a:cubicBezTo>
                    <a:pt x="96" y="0"/>
                    <a:pt x="98" y="2"/>
                    <a:pt x="98" y="4"/>
                  </a:cubicBezTo>
                  <a:lnTo>
                    <a:pt x="98" y="19"/>
                  </a:lnTo>
                  <a:cubicBezTo>
                    <a:pt x="98" y="22"/>
                    <a:pt x="96" y="24"/>
                    <a:pt x="93" y="24"/>
                  </a:cubicBezTo>
                  <a:lnTo>
                    <a:pt x="27" y="24"/>
                  </a:lnTo>
                  <a:lnTo>
                    <a:pt x="27" y="65"/>
                  </a:lnTo>
                  <a:lnTo>
                    <a:pt x="85" y="65"/>
                  </a:lnTo>
                  <a:cubicBezTo>
                    <a:pt x="88" y="65"/>
                    <a:pt x="90" y="66"/>
                    <a:pt x="90" y="69"/>
                  </a:cubicBezTo>
                  <a:lnTo>
                    <a:pt x="90" y="84"/>
                  </a:lnTo>
                  <a:cubicBezTo>
                    <a:pt x="90" y="87"/>
                    <a:pt x="89" y="88"/>
                    <a:pt x="85" y="88"/>
                  </a:cubicBezTo>
                  <a:lnTo>
                    <a:pt x="27" y="88"/>
                  </a:lnTo>
                  <a:lnTo>
                    <a:pt x="27" y="136"/>
                  </a:lnTo>
                  <a:lnTo>
                    <a:pt x="94" y="136"/>
                  </a:lnTo>
                  <a:cubicBezTo>
                    <a:pt x="97" y="136"/>
                    <a:pt x="99" y="137"/>
                    <a:pt x="99" y="140"/>
                  </a:cubicBezTo>
                  <a:lnTo>
                    <a:pt x="99" y="155"/>
                  </a:lnTo>
                  <a:cubicBezTo>
                    <a:pt x="99" y="158"/>
                    <a:pt x="98" y="159"/>
                    <a:pt x="94" y="159"/>
                  </a:cubicBezTo>
                  <a:lnTo>
                    <a:pt x="5" y="159"/>
                  </a:lnTo>
                  <a:cubicBezTo>
                    <a:pt x="1" y="159"/>
                    <a:pt x="0" y="158"/>
                    <a:pt x="0" y="15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Freeform 73"/>
            <p:cNvSpPr>
              <a:spLocks/>
            </p:cNvSpPr>
            <p:nvPr userDrawn="1"/>
          </p:nvSpPr>
          <p:spPr bwMode="gray">
            <a:xfrm>
              <a:off x="2719" y="765"/>
              <a:ext cx="30" cy="35"/>
            </a:xfrm>
            <a:custGeom>
              <a:avLst/>
              <a:gdLst>
                <a:gd name="T0" fmla="*/ 0 w 103"/>
                <a:gd name="T1" fmla="*/ 0 h 119"/>
                <a:gd name="T2" fmla="*/ 0 w 103"/>
                <a:gd name="T3" fmla="*/ 0 h 119"/>
                <a:gd name="T4" fmla="*/ 0 w 103"/>
                <a:gd name="T5" fmla="*/ 0 h 119"/>
                <a:gd name="T6" fmla="*/ 0 w 103"/>
                <a:gd name="T7" fmla="*/ 0 h 119"/>
                <a:gd name="T8" fmla="*/ 0 w 103"/>
                <a:gd name="T9" fmla="*/ 0 h 119"/>
                <a:gd name="T10" fmla="*/ 0 w 103"/>
                <a:gd name="T11" fmla="*/ 0 h 119"/>
                <a:gd name="T12" fmla="*/ 0 w 103"/>
                <a:gd name="T13" fmla="*/ 0 h 119"/>
                <a:gd name="T14" fmla="*/ 0 w 103"/>
                <a:gd name="T15" fmla="*/ 0 h 119"/>
                <a:gd name="T16" fmla="*/ 0 w 103"/>
                <a:gd name="T17" fmla="*/ 0 h 119"/>
                <a:gd name="T18" fmla="*/ 0 w 103"/>
                <a:gd name="T19" fmla="*/ 0 h 119"/>
                <a:gd name="T20" fmla="*/ 0 w 103"/>
                <a:gd name="T21" fmla="*/ 0 h 119"/>
                <a:gd name="T22" fmla="*/ 0 w 103"/>
                <a:gd name="T23" fmla="*/ 0 h 119"/>
                <a:gd name="T24" fmla="*/ 0 w 103"/>
                <a:gd name="T25" fmla="*/ 0 h 119"/>
                <a:gd name="T26" fmla="*/ 0 w 103"/>
                <a:gd name="T27" fmla="*/ 0 h 119"/>
                <a:gd name="T28" fmla="*/ 0 w 103"/>
                <a:gd name="T29" fmla="*/ 0 h 119"/>
                <a:gd name="T30" fmla="*/ 0 w 103"/>
                <a:gd name="T31" fmla="*/ 0 h 119"/>
                <a:gd name="T32" fmla="*/ 0 w 103"/>
                <a:gd name="T33" fmla="*/ 0 h 119"/>
                <a:gd name="T34" fmla="*/ 0 w 103"/>
                <a:gd name="T35" fmla="*/ 0 h 119"/>
                <a:gd name="T36" fmla="*/ 0 w 103"/>
                <a:gd name="T37" fmla="*/ 0 h 119"/>
                <a:gd name="T38" fmla="*/ 0 w 103"/>
                <a:gd name="T39" fmla="*/ 0 h 119"/>
                <a:gd name="T40" fmla="*/ 0 w 103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3" h="119">
                  <a:moveTo>
                    <a:pt x="98" y="117"/>
                  </a:moveTo>
                  <a:lnTo>
                    <a:pt x="98" y="117"/>
                  </a:lnTo>
                  <a:lnTo>
                    <a:pt x="81" y="117"/>
                  </a:lnTo>
                  <a:cubicBezTo>
                    <a:pt x="77" y="117"/>
                    <a:pt x="77" y="116"/>
                    <a:pt x="77" y="113"/>
                  </a:cubicBezTo>
                  <a:lnTo>
                    <a:pt x="77" y="105"/>
                  </a:lnTo>
                  <a:lnTo>
                    <a:pt x="76" y="105"/>
                  </a:lnTo>
                  <a:cubicBezTo>
                    <a:pt x="67" y="112"/>
                    <a:pt x="50" y="119"/>
                    <a:pt x="36" y="119"/>
                  </a:cubicBezTo>
                  <a:cubicBezTo>
                    <a:pt x="3" y="119"/>
                    <a:pt x="0" y="100"/>
                    <a:pt x="0" y="75"/>
                  </a:cubicBezTo>
                  <a:lnTo>
                    <a:pt x="0" y="4"/>
                  </a:lnTo>
                  <a:cubicBezTo>
                    <a:pt x="0" y="2"/>
                    <a:pt x="1" y="0"/>
                    <a:pt x="5" y="0"/>
                  </a:cubicBezTo>
                  <a:lnTo>
                    <a:pt x="22" y="0"/>
                  </a:lnTo>
                  <a:cubicBezTo>
                    <a:pt x="25" y="0"/>
                    <a:pt x="27" y="1"/>
                    <a:pt x="27" y="4"/>
                  </a:cubicBezTo>
                  <a:lnTo>
                    <a:pt x="27" y="72"/>
                  </a:lnTo>
                  <a:cubicBezTo>
                    <a:pt x="27" y="86"/>
                    <a:pt x="29" y="95"/>
                    <a:pt x="44" y="95"/>
                  </a:cubicBezTo>
                  <a:cubicBezTo>
                    <a:pt x="54" y="95"/>
                    <a:pt x="70" y="88"/>
                    <a:pt x="77" y="85"/>
                  </a:cubicBezTo>
                  <a:lnTo>
                    <a:pt x="77" y="4"/>
                  </a:lnTo>
                  <a:cubicBezTo>
                    <a:pt x="77" y="2"/>
                    <a:pt x="77" y="0"/>
                    <a:pt x="81" y="0"/>
                  </a:cubicBezTo>
                  <a:lnTo>
                    <a:pt x="98" y="0"/>
                  </a:lnTo>
                  <a:cubicBezTo>
                    <a:pt x="102" y="0"/>
                    <a:pt x="103" y="1"/>
                    <a:pt x="103" y="4"/>
                  </a:cubicBezTo>
                  <a:lnTo>
                    <a:pt x="103" y="113"/>
                  </a:lnTo>
                  <a:cubicBezTo>
                    <a:pt x="103" y="116"/>
                    <a:pt x="102" y="117"/>
                    <a:pt x="98" y="11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Freeform 74"/>
            <p:cNvSpPr>
              <a:spLocks/>
            </p:cNvSpPr>
            <p:nvPr userDrawn="1"/>
          </p:nvSpPr>
          <p:spPr bwMode="gray">
            <a:xfrm>
              <a:off x="2756" y="764"/>
              <a:ext cx="20" cy="35"/>
            </a:xfrm>
            <a:custGeom>
              <a:avLst/>
              <a:gdLst>
                <a:gd name="T0" fmla="*/ 0 w 70"/>
                <a:gd name="T1" fmla="*/ 0 h 119"/>
                <a:gd name="T2" fmla="*/ 0 w 70"/>
                <a:gd name="T3" fmla="*/ 0 h 119"/>
                <a:gd name="T4" fmla="*/ 0 w 70"/>
                <a:gd name="T5" fmla="*/ 0 h 119"/>
                <a:gd name="T6" fmla="*/ 0 w 70"/>
                <a:gd name="T7" fmla="*/ 0 h 119"/>
                <a:gd name="T8" fmla="*/ 0 w 70"/>
                <a:gd name="T9" fmla="*/ 0 h 119"/>
                <a:gd name="T10" fmla="*/ 0 w 70"/>
                <a:gd name="T11" fmla="*/ 0 h 119"/>
                <a:gd name="T12" fmla="*/ 0 w 70"/>
                <a:gd name="T13" fmla="*/ 0 h 119"/>
                <a:gd name="T14" fmla="*/ 0 w 70"/>
                <a:gd name="T15" fmla="*/ 0 h 119"/>
                <a:gd name="T16" fmla="*/ 0 w 70"/>
                <a:gd name="T17" fmla="*/ 0 h 119"/>
                <a:gd name="T18" fmla="*/ 0 w 70"/>
                <a:gd name="T19" fmla="*/ 0 h 119"/>
                <a:gd name="T20" fmla="*/ 0 w 70"/>
                <a:gd name="T21" fmla="*/ 0 h 119"/>
                <a:gd name="T22" fmla="*/ 0 w 70"/>
                <a:gd name="T23" fmla="*/ 0 h 119"/>
                <a:gd name="T24" fmla="*/ 0 w 70"/>
                <a:gd name="T25" fmla="*/ 0 h 119"/>
                <a:gd name="T26" fmla="*/ 0 w 70"/>
                <a:gd name="T27" fmla="*/ 0 h 119"/>
                <a:gd name="T28" fmla="*/ 0 w 70"/>
                <a:gd name="T29" fmla="*/ 0 h 119"/>
                <a:gd name="T30" fmla="*/ 0 w 70"/>
                <a:gd name="T31" fmla="*/ 0 h 119"/>
                <a:gd name="T32" fmla="*/ 0 w 70"/>
                <a:gd name="T33" fmla="*/ 0 h 1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0" h="119">
                  <a:moveTo>
                    <a:pt x="26" y="115"/>
                  </a:moveTo>
                  <a:lnTo>
                    <a:pt x="26" y="115"/>
                  </a:lnTo>
                  <a:cubicBezTo>
                    <a:pt x="26" y="118"/>
                    <a:pt x="25" y="119"/>
                    <a:pt x="22" y="119"/>
                  </a:cubicBezTo>
                  <a:lnTo>
                    <a:pt x="5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7"/>
                  </a:lnTo>
                  <a:lnTo>
                    <a:pt x="27" y="18"/>
                  </a:lnTo>
                  <a:cubicBezTo>
                    <a:pt x="34" y="11"/>
                    <a:pt x="51" y="3"/>
                    <a:pt x="62" y="0"/>
                  </a:cubicBezTo>
                  <a:cubicBezTo>
                    <a:pt x="66" y="0"/>
                    <a:pt x="68" y="0"/>
                    <a:pt x="68" y="5"/>
                  </a:cubicBezTo>
                  <a:lnTo>
                    <a:pt x="70" y="21"/>
                  </a:lnTo>
                  <a:cubicBezTo>
                    <a:pt x="70" y="24"/>
                    <a:pt x="70" y="25"/>
                    <a:pt x="65" y="26"/>
                  </a:cubicBezTo>
                  <a:cubicBezTo>
                    <a:pt x="52" y="29"/>
                    <a:pt x="35" y="34"/>
                    <a:pt x="26" y="37"/>
                  </a:cubicBezTo>
                  <a:lnTo>
                    <a:pt x="26" y="11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Freeform 75"/>
            <p:cNvSpPr>
              <a:spLocks noEditPoints="1"/>
            </p:cNvSpPr>
            <p:nvPr userDrawn="1"/>
          </p:nvSpPr>
          <p:spPr bwMode="gray">
            <a:xfrm>
              <a:off x="2777" y="764"/>
              <a:ext cx="31" cy="36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2" y="23"/>
                  </a:moveTo>
                  <a:lnTo>
                    <a:pt x="52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7"/>
                    <a:pt x="31" y="99"/>
                    <a:pt x="51" y="99"/>
                  </a:cubicBezTo>
                  <a:cubicBezTo>
                    <a:pt x="73" y="99"/>
                    <a:pt x="77" y="87"/>
                    <a:pt x="77" y="61"/>
                  </a:cubicBezTo>
                  <a:cubicBezTo>
                    <a:pt x="77" y="36"/>
                    <a:pt x="73" y="23"/>
                    <a:pt x="52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7"/>
                    <a:pt x="0" y="60"/>
                  </a:cubicBezTo>
                  <a:cubicBezTo>
                    <a:pt x="0" y="37"/>
                    <a:pt x="5" y="0"/>
                    <a:pt x="51" y="0"/>
                  </a:cubicBezTo>
                  <a:cubicBezTo>
                    <a:pt x="98" y="0"/>
                    <a:pt x="104" y="31"/>
                    <a:pt x="104" y="60"/>
                  </a:cubicBezTo>
                  <a:cubicBezTo>
                    <a:pt x="104" y="87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Freeform 76"/>
            <p:cNvSpPr>
              <a:spLocks noEditPoints="1"/>
            </p:cNvSpPr>
            <p:nvPr userDrawn="1"/>
          </p:nvSpPr>
          <p:spPr bwMode="gray">
            <a:xfrm>
              <a:off x="2812" y="764"/>
              <a:ext cx="30" cy="48"/>
            </a:xfrm>
            <a:custGeom>
              <a:avLst/>
              <a:gdLst>
                <a:gd name="T0" fmla="*/ 0 w 104"/>
                <a:gd name="T1" fmla="*/ 0 h 163"/>
                <a:gd name="T2" fmla="*/ 0 w 104"/>
                <a:gd name="T3" fmla="*/ 0 h 163"/>
                <a:gd name="T4" fmla="*/ 0 w 104"/>
                <a:gd name="T5" fmla="*/ 0 h 163"/>
                <a:gd name="T6" fmla="*/ 0 w 104"/>
                <a:gd name="T7" fmla="*/ 0 h 163"/>
                <a:gd name="T8" fmla="*/ 0 w 104"/>
                <a:gd name="T9" fmla="*/ 0 h 163"/>
                <a:gd name="T10" fmla="*/ 0 w 104"/>
                <a:gd name="T11" fmla="*/ 0 h 163"/>
                <a:gd name="T12" fmla="*/ 0 w 104"/>
                <a:gd name="T13" fmla="*/ 0 h 163"/>
                <a:gd name="T14" fmla="*/ 0 w 104"/>
                <a:gd name="T15" fmla="*/ 0 h 163"/>
                <a:gd name="T16" fmla="*/ 0 w 104"/>
                <a:gd name="T17" fmla="*/ 0 h 163"/>
                <a:gd name="T18" fmla="*/ 0 w 104"/>
                <a:gd name="T19" fmla="*/ 0 h 163"/>
                <a:gd name="T20" fmla="*/ 0 w 104"/>
                <a:gd name="T21" fmla="*/ 0 h 163"/>
                <a:gd name="T22" fmla="*/ 0 w 104"/>
                <a:gd name="T23" fmla="*/ 0 h 163"/>
                <a:gd name="T24" fmla="*/ 0 w 104"/>
                <a:gd name="T25" fmla="*/ 0 h 163"/>
                <a:gd name="T26" fmla="*/ 0 w 104"/>
                <a:gd name="T27" fmla="*/ 0 h 163"/>
                <a:gd name="T28" fmla="*/ 0 w 104"/>
                <a:gd name="T29" fmla="*/ 0 h 163"/>
                <a:gd name="T30" fmla="*/ 0 w 104"/>
                <a:gd name="T31" fmla="*/ 0 h 163"/>
                <a:gd name="T32" fmla="*/ 0 w 104"/>
                <a:gd name="T33" fmla="*/ 0 h 163"/>
                <a:gd name="T34" fmla="*/ 0 w 104"/>
                <a:gd name="T35" fmla="*/ 0 h 163"/>
                <a:gd name="T36" fmla="*/ 0 w 104"/>
                <a:gd name="T37" fmla="*/ 0 h 163"/>
                <a:gd name="T38" fmla="*/ 0 w 104"/>
                <a:gd name="T39" fmla="*/ 0 h 163"/>
                <a:gd name="T40" fmla="*/ 0 w 104"/>
                <a:gd name="T41" fmla="*/ 0 h 163"/>
                <a:gd name="T42" fmla="*/ 0 w 104"/>
                <a:gd name="T43" fmla="*/ 0 h 163"/>
                <a:gd name="T44" fmla="*/ 0 w 104"/>
                <a:gd name="T45" fmla="*/ 0 h 163"/>
                <a:gd name="T46" fmla="*/ 0 w 104"/>
                <a:gd name="T47" fmla="*/ 0 h 1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4" h="163">
                  <a:moveTo>
                    <a:pt x="58" y="24"/>
                  </a:moveTo>
                  <a:lnTo>
                    <a:pt x="58" y="24"/>
                  </a:lnTo>
                  <a:cubicBezTo>
                    <a:pt x="48" y="24"/>
                    <a:pt x="33" y="31"/>
                    <a:pt x="26" y="35"/>
                  </a:cubicBezTo>
                  <a:lnTo>
                    <a:pt x="26" y="95"/>
                  </a:lnTo>
                  <a:cubicBezTo>
                    <a:pt x="37" y="98"/>
                    <a:pt x="45" y="99"/>
                    <a:pt x="54" y="99"/>
                  </a:cubicBezTo>
                  <a:cubicBezTo>
                    <a:pt x="71" y="99"/>
                    <a:pt x="77" y="90"/>
                    <a:pt x="77" y="60"/>
                  </a:cubicBezTo>
                  <a:cubicBezTo>
                    <a:pt x="77" y="29"/>
                    <a:pt x="71" y="24"/>
                    <a:pt x="58" y="24"/>
                  </a:cubicBezTo>
                  <a:close/>
                  <a:moveTo>
                    <a:pt x="56" y="121"/>
                  </a:moveTo>
                  <a:lnTo>
                    <a:pt x="56" y="121"/>
                  </a:lnTo>
                  <a:cubicBezTo>
                    <a:pt x="48" y="121"/>
                    <a:pt x="37" y="120"/>
                    <a:pt x="26" y="116"/>
                  </a:cubicBezTo>
                  <a:lnTo>
                    <a:pt x="26" y="159"/>
                  </a:lnTo>
                  <a:cubicBezTo>
                    <a:pt x="26" y="161"/>
                    <a:pt x="25" y="163"/>
                    <a:pt x="21" y="163"/>
                  </a:cubicBezTo>
                  <a:lnTo>
                    <a:pt x="4" y="163"/>
                  </a:lnTo>
                  <a:cubicBezTo>
                    <a:pt x="0" y="163"/>
                    <a:pt x="0" y="162"/>
                    <a:pt x="0" y="159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4"/>
                  </a:lnTo>
                  <a:cubicBezTo>
                    <a:pt x="35" y="8"/>
                    <a:pt x="50" y="0"/>
                    <a:pt x="64" y="0"/>
                  </a:cubicBezTo>
                  <a:cubicBezTo>
                    <a:pt x="96" y="0"/>
                    <a:pt x="104" y="24"/>
                    <a:pt x="104" y="60"/>
                  </a:cubicBezTo>
                  <a:cubicBezTo>
                    <a:pt x="104" y="99"/>
                    <a:pt x="94" y="121"/>
                    <a:pt x="56" y="121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Freeform 77"/>
            <p:cNvSpPr>
              <a:spLocks noEditPoints="1"/>
            </p:cNvSpPr>
            <p:nvPr userDrawn="1"/>
          </p:nvSpPr>
          <p:spPr bwMode="gray">
            <a:xfrm>
              <a:off x="2846" y="764"/>
              <a:ext cx="30" cy="36"/>
            </a:xfrm>
            <a:custGeom>
              <a:avLst/>
              <a:gdLst>
                <a:gd name="T0" fmla="*/ 0 w 103"/>
                <a:gd name="T1" fmla="*/ 0 h 122"/>
                <a:gd name="T2" fmla="*/ 0 w 103"/>
                <a:gd name="T3" fmla="*/ 0 h 122"/>
                <a:gd name="T4" fmla="*/ 0 w 103"/>
                <a:gd name="T5" fmla="*/ 0 h 122"/>
                <a:gd name="T6" fmla="*/ 0 w 103"/>
                <a:gd name="T7" fmla="*/ 0 h 122"/>
                <a:gd name="T8" fmla="*/ 0 w 103"/>
                <a:gd name="T9" fmla="*/ 0 h 122"/>
                <a:gd name="T10" fmla="*/ 0 w 103"/>
                <a:gd name="T11" fmla="*/ 0 h 122"/>
                <a:gd name="T12" fmla="*/ 0 w 103"/>
                <a:gd name="T13" fmla="*/ 0 h 122"/>
                <a:gd name="T14" fmla="*/ 0 w 103"/>
                <a:gd name="T15" fmla="*/ 0 h 122"/>
                <a:gd name="T16" fmla="*/ 0 w 103"/>
                <a:gd name="T17" fmla="*/ 0 h 122"/>
                <a:gd name="T18" fmla="*/ 0 w 103"/>
                <a:gd name="T19" fmla="*/ 0 h 122"/>
                <a:gd name="T20" fmla="*/ 0 w 103"/>
                <a:gd name="T21" fmla="*/ 0 h 122"/>
                <a:gd name="T22" fmla="*/ 0 w 103"/>
                <a:gd name="T23" fmla="*/ 0 h 122"/>
                <a:gd name="T24" fmla="*/ 0 w 103"/>
                <a:gd name="T25" fmla="*/ 0 h 122"/>
                <a:gd name="T26" fmla="*/ 0 w 103"/>
                <a:gd name="T27" fmla="*/ 0 h 122"/>
                <a:gd name="T28" fmla="*/ 0 w 103"/>
                <a:gd name="T29" fmla="*/ 0 h 122"/>
                <a:gd name="T30" fmla="*/ 0 w 103"/>
                <a:gd name="T31" fmla="*/ 0 h 122"/>
                <a:gd name="T32" fmla="*/ 0 w 103"/>
                <a:gd name="T33" fmla="*/ 0 h 122"/>
                <a:gd name="T34" fmla="*/ 0 w 103"/>
                <a:gd name="T35" fmla="*/ 0 h 1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3" h="122">
                  <a:moveTo>
                    <a:pt x="27" y="51"/>
                  </a:moveTo>
                  <a:lnTo>
                    <a:pt x="27" y="51"/>
                  </a:lnTo>
                  <a:lnTo>
                    <a:pt x="75" y="51"/>
                  </a:lnTo>
                  <a:cubicBezTo>
                    <a:pt x="75" y="36"/>
                    <a:pt x="71" y="22"/>
                    <a:pt x="51" y="22"/>
                  </a:cubicBezTo>
                  <a:cubicBezTo>
                    <a:pt x="33" y="22"/>
                    <a:pt x="29" y="33"/>
                    <a:pt x="27" y="51"/>
                  </a:cubicBezTo>
                  <a:close/>
                  <a:moveTo>
                    <a:pt x="27" y="69"/>
                  </a:moveTo>
                  <a:lnTo>
                    <a:pt x="27" y="69"/>
                  </a:lnTo>
                  <a:cubicBezTo>
                    <a:pt x="28" y="93"/>
                    <a:pt x="37" y="100"/>
                    <a:pt x="56" y="100"/>
                  </a:cubicBezTo>
                  <a:cubicBezTo>
                    <a:pt x="65" y="100"/>
                    <a:pt x="78" y="98"/>
                    <a:pt x="87" y="97"/>
                  </a:cubicBezTo>
                  <a:cubicBezTo>
                    <a:pt x="92" y="97"/>
                    <a:pt x="93" y="97"/>
                    <a:pt x="94" y="101"/>
                  </a:cubicBezTo>
                  <a:lnTo>
                    <a:pt x="95" y="109"/>
                  </a:lnTo>
                  <a:cubicBezTo>
                    <a:pt x="96" y="113"/>
                    <a:pt x="96" y="115"/>
                    <a:pt x="91" y="116"/>
                  </a:cubicBezTo>
                  <a:cubicBezTo>
                    <a:pt x="82" y="120"/>
                    <a:pt x="64" y="122"/>
                    <a:pt x="53" y="122"/>
                  </a:cubicBezTo>
                  <a:cubicBezTo>
                    <a:pt x="7" y="122"/>
                    <a:pt x="0" y="93"/>
                    <a:pt x="0" y="62"/>
                  </a:cubicBezTo>
                  <a:cubicBezTo>
                    <a:pt x="0" y="39"/>
                    <a:pt x="4" y="0"/>
                    <a:pt x="51" y="0"/>
                  </a:cubicBezTo>
                  <a:cubicBezTo>
                    <a:pt x="94" y="0"/>
                    <a:pt x="102" y="28"/>
                    <a:pt x="103" y="54"/>
                  </a:cubicBezTo>
                  <a:cubicBezTo>
                    <a:pt x="103" y="63"/>
                    <a:pt x="100" y="69"/>
                    <a:pt x="91" y="69"/>
                  </a:cubicBezTo>
                  <a:lnTo>
                    <a:pt x="27" y="69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" name="Freeform 78"/>
            <p:cNvSpPr>
              <a:spLocks noEditPoints="1"/>
            </p:cNvSpPr>
            <p:nvPr userDrawn="1"/>
          </p:nvSpPr>
          <p:spPr bwMode="gray">
            <a:xfrm>
              <a:off x="2879" y="764"/>
              <a:ext cx="35" cy="36"/>
            </a:xfrm>
            <a:custGeom>
              <a:avLst/>
              <a:gdLst>
                <a:gd name="T0" fmla="*/ 0 w 115"/>
                <a:gd name="T1" fmla="*/ 0 h 122"/>
                <a:gd name="T2" fmla="*/ 0 w 115"/>
                <a:gd name="T3" fmla="*/ 0 h 122"/>
                <a:gd name="T4" fmla="*/ 0 w 115"/>
                <a:gd name="T5" fmla="*/ 0 h 122"/>
                <a:gd name="T6" fmla="*/ 0 w 115"/>
                <a:gd name="T7" fmla="*/ 0 h 122"/>
                <a:gd name="T8" fmla="*/ 0 w 115"/>
                <a:gd name="T9" fmla="*/ 0 h 122"/>
                <a:gd name="T10" fmla="*/ 0 w 115"/>
                <a:gd name="T11" fmla="*/ 0 h 122"/>
                <a:gd name="T12" fmla="*/ 0 w 115"/>
                <a:gd name="T13" fmla="*/ 0 h 122"/>
                <a:gd name="T14" fmla="*/ 0 w 115"/>
                <a:gd name="T15" fmla="*/ 0 h 122"/>
                <a:gd name="T16" fmla="*/ 0 w 115"/>
                <a:gd name="T17" fmla="*/ 0 h 122"/>
                <a:gd name="T18" fmla="*/ 0 w 115"/>
                <a:gd name="T19" fmla="*/ 0 h 122"/>
                <a:gd name="T20" fmla="*/ 0 w 115"/>
                <a:gd name="T21" fmla="*/ 0 h 122"/>
                <a:gd name="T22" fmla="*/ 0 w 115"/>
                <a:gd name="T23" fmla="*/ 0 h 122"/>
                <a:gd name="T24" fmla="*/ 0 w 115"/>
                <a:gd name="T25" fmla="*/ 0 h 122"/>
                <a:gd name="T26" fmla="*/ 0 w 115"/>
                <a:gd name="T27" fmla="*/ 0 h 122"/>
                <a:gd name="T28" fmla="*/ 0 w 115"/>
                <a:gd name="T29" fmla="*/ 0 h 122"/>
                <a:gd name="T30" fmla="*/ 0 w 115"/>
                <a:gd name="T31" fmla="*/ 0 h 122"/>
                <a:gd name="T32" fmla="*/ 0 w 115"/>
                <a:gd name="T33" fmla="*/ 0 h 122"/>
                <a:gd name="T34" fmla="*/ 0 w 115"/>
                <a:gd name="T35" fmla="*/ 0 h 122"/>
                <a:gd name="T36" fmla="*/ 0 w 115"/>
                <a:gd name="T37" fmla="*/ 0 h 122"/>
                <a:gd name="T38" fmla="*/ 0 w 115"/>
                <a:gd name="T39" fmla="*/ 0 h 122"/>
                <a:gd name="T40" fmla="*/ 0 w 115"/>
                <a:gd name="T41" fmla="*/ 0 h 122"/>
                <a:gd name="T42" fmla="*/ 0 w 115"/>
                <a:gd name="T43" fmla="*/ 0 h 122"/>
                <a:gd name="T44" fmla="*/ 0 w 115"/>
                <a:gd name="T45" fmla="*/ 0 h 122"/>
                <a:gd name="T46" fmla="*/ 0 w 115"/>
                <a:gd name="T47" fmla="*/ 0 h 122"/>
                <a:gd name="T48" fmla="*/ 0 w 115"/>
                <a:gd name="T49" fmla="*/ 0 h 122"/>
                <a:gd name="T50" fmla="*/ 0 w 115"/>
                <a:gd name="T51" fmla="*/ 0 h 122"/>
                <a:gd name="T52" fmla="*/ 0 w 115"/>
                <a:gd name="T53" fmla="*/ 0 h 122"/>
                <a:gd name="T54" fmla="*/ 0 w 115"/>
                <a:gd name="T55" fmla="*/ 0 h 122"/>
                <a:gd name="T56" fmla="*/ 0 w 115"/>
                <a:gd name="T57" fmla="*/ 0 h 1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5" h="122">
                  <a:moveTo>
                    <a:pt x="76" y="67"/>
                  </a:moveTo>
                  <a:lnTo>
                    <a:pt x="76" y="67"/>
                  </a:lnTo>
                  <a:lnTo>
                    <a:pt x="46" y="67"/>
                  </a:lnTo>
                  <a:cubicBezTo>
                    <a:pt x="34" y="67"/>
                    <a:pt x="27" y="71"/>
                    <a:pt x="27" y="87"/>
                  </a:cubicBezTo>
                  <a:cubicBezTo>
                    <a:pt x="27" y="97"/>
                    <a:pt x="30" y="101"/>
                    <a:pt x="41" y="101"/>
                  </a:cubicBezTo>
                  <a:cubicBezTo>
                    <a:pt x="52" y="101"/>
                    <a:pt x="66" y="95"/>
                    <a:pt x="76" y="90"/>
                  </a:cubicBezTo>
                  <a:lnTo>
                    <a:pt x="76" y="67"/>
                  </a:lnTo>
                  <a:close/>
                  <a:moveTo>
                    <a:pt x="77" y="107"/>
                  </a:moveTo>
                  <a:lnTo>
                    <a:pt x="77" y="107"/>
                  </a:lnTo>
                  <a:cubicBezTo>
                    <a:pt x="65" y="116"/>
                    <a:pt x="49" y="122"/>
                    <a:pt x="33" y="122"/>
                  </a:cubicBezTo>
                  <a:cubicBezTo>
                    <a:pt x="7" y="122"/>
                    <a:pt x="0" y="108"/>
                    <a:pt x="0" y="88"/>
                  </a:cubicBezTo>
                  <a:cubicBezTo>
                    <a:pt x="0" y="60"/>
                    <a:pt x="15" y="48"/>
                    <a:pt x="45" y="48"/>
                  </a:cubicBezTo>
                  <a:lnTo>
                    <a:pt x="76" y="48"/>
                  </a:lnTo>
                  <a:lnTo>
                    <a:pt x="76" y="42"/>
                  </a:lnTo>
                  <a:cubicBezTo>
                    <a:pt x="76" y="27"/>
                    <a:pt x="70" y="22"/>
                    <a:pt x="51" y="22"/>
                  </a:cubicBezTo>
                  <a:cubicBezTo>
                    <a:pt x="43" y="22"/>
                    <a:pt x="28" y="24"/>
                    <a:pt x="18" y="25"/>
                  </a:cubicBezTo>
                  <a:cubicBezTo>
                    <a:pt x="13" y="25"/>
                    <a:pt x="12" y="25"/>
                    <a:pt x="11" y="22"/>
                  </a:cubicBezTo>
                  <a:lnTo>
                    <a:pt x="9" y="13"/>
                  </a:lnTo>
                  <a:cubicBezTo>
                    <a:pt x="9" y="10"/>
                    <a:pt x="10" y="8"/>
                    <a:pt x="15" y="6"/>
                  </a:cubicBezTo>
                  <a:cubicBezTo>
                    <a:pt x="25" y="2"/>
                    <a:pt x="44" y="0"/>
                    <a:pt x="55" y="0"/>
                  </a:cubicBezTo>
                  <a:cubicBezTo>
                    <a:pt x="97" y="0"/>
                    <a:pt x="102" y="17"/>
                    <a:pt x="102" y="44"/>
                  </a:cubicBezTo>
                  <a:lnTo>
                    <a:pt x="102" y="91"/>
                  </a:lnTo>
                  <a:cubicBezTo>
                    <a:pt x="102" y="100"/>
                    <a:pt x="103" y="101"/>
                    <a:pt x="111" y="102"/>
                  </a:cubicBezTo>
                  <a:cubicBezTo>
                    <a:pt x="114" y="102"/>
                    <a:pt x="115" y="103"/>
                    <a:pt x="115" y="105"/>
                  </a:cubicBezTo>
                  <a:lnTo>
                    <a:pt x="115" y="115"/>
                  </a:lnTo>
                  <a:cubicBezTo>
                    <a:pt x="115" y="118"/>
                    <a:pt x="113" y="120"/>
                    <a:pt x="109" y="120"/>
                  </a:cubicBezTo>
                  <a:cubicBezTo>
                    <a:pt x="106" y="121"/>
                    <a:pt x="102" y="121"/>
                    <a:pt x="98" y="121"/>
                  </a:cubicBezTo>
                  <a:cubicBezTo>
                    <a:pt x="87" y="121"/>
                    <a:pt x="80" y="118"/>
                    <a:pt x="77" y="10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" name="Freeform 79"/>
            <p:cNvSpPr>
              <a:spLocks/>
            </p:cNvSpPr>
            <p:nvPr userDrawn="1"/>
          </p:nvSpPr>
          <p:spPr bwMode="gray">
            <a:xfrm>
              <a:off x="2915" y="764"/>
              <a:ext cx="30" cy="35"/>
            </a:xfrm>
            <a:custGeom>
              <a:avLst/>
              <a:gdLst>
                <a:gd name="T0" fmla="*/ 0 w 102"/>
                <a:gd name="T1" fmla="*/ 0 h 119"/>
                <a:gd name="T2" fmla="*/ 0 w 102"/>
                <a:gd name="T3" fmla="*/ 0 h 119"/>
                <a:gd name="T4" fmla="*/ 0 w 102"/>
                <a:gd name="T5" fmla="*/ 0 h 119"/>
                <a:gd name="T6" fmla="*/ 0 w 102"/>
                <a:gd name="T7" fmla="*/ 0 h 119"/>
                <a:gd name="T8" fmla="*/ 0 w 102"/>
                <a:gd name="T9" fmla="*/ 0 h 119"/>
                <a:gd name="T10" fmla="*/ 0 w 102"/>
                <a:gd name="T11" fmla="*/ 0 h 119"/>
                <a:gd name="T12" fmla="*/ 0 w 102"/>
                <a:gd name="T13" fmla="*/ 0 h 119"/>
                <a:gd name="T14" fmla="*/ 0 w 102"/>
                <a:gd name="T15" fmla="*/ 0 h 119"/>
                <a:gd name="T16" fmla="*/ 0 w 102"/>
                <a:gd name="T17" fmla="*/ 0 h 119"/>
                <a:gd name="T18" fmla="*/ 0 w 102"/>
                <a:gd name="T19" fmla="*/ 0 h 119"/>
                <a:gd name="T20" fmla="*/ 0 w 102"/>
                <a:gd name="T21" fmla="*/ 0 h 119"/>
                <a:gd name="T22" fmla="*/ 0 w 102"/>
                <a:gd name="T23" fmla="*/ 0 h 119"/>
                <a:gd name="T24" fmla="*/ 0 w 102"/>
                <a:gd name="T25" fmla="*/ 0 h 119"/>
                <a:gd name="T26" fmla="*/ 0 w 102"/>
                <a:gd name="T27" fmla="*/ 0 h 119"/>
                <a:gd name="T28" fmla="*/ 0 w 102"/>
                <a:gd name="T29" fmla="*/ 0 h 119"/>
                <a:gd name="T30" fmla="*/ 0 w 102"/>
                <a:gd name="T31" fmla="*/ 0 h 119"/>
                <a:gd name="T32" fmla="*/ 0 w 102"/>
                <a:gd name="T33" fmla="*/ 0 h 119"/>
                <a:gd name="T34" fmla="*/ 0 w 102"/>
                <a:gd name="T35" fmla="*/ 0 h 119"/>
                <a:gd name="T36" fmla="*/ 0 w 102"/>
                <a:gd name="T37" fmla="*/ 0 h 119"/>
                <a:gd name="T38" fmla="*/ 0 w 102"/>
                <a:gd name="T39" fmla="*/ 0 h 119"/>
                <a:gd name="T40" fmla="*/ 0 w 102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19">
                  <a:moveTo>
                    <a:pt x="98" y="119"/>
                  </a:moveTo>
                  <a:lnTo>
                    <a:pt x="98" y="119"/>
                  </a:lnTo>
                  <a:lnTo>
                    <a:pt x="80" y="119"/>
                  </a:lnTo>
                  <a:cubicBezTo>
                    <a:pt x="77" y="119"/>
                    <a:pt x="76" y="118"/>
                    <a:pt x="76" y="115"/>
                  </a:cubicBezTo>
                  <a:lnTo>
                    <a:pt x="76" y="47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2" y="31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19"/>
                    <a:pt x="21" y="119"/>
                  </a:cubicBezTo>
                  <a:lnTo>
                    <a:pt x="4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3"/>
                    <a:pt x="26" y="6"/>
                  </a:cubicBezTo>
                  <a:lnTo>
                    <a:pt x="26" y="14"/>
                  </a:lnTo>
                  <a:cubicBezTo>
                    <a:pt x="26" y="14"/>
                    <a:pt x="26" y="14"/>
                    <a:pt x="27" y="14"/>
                  </a:cubicBezTo>
                  <a:cubicBezTo>
                    <a:pt x="36" y="8"/>
                    <a:pt x="52" y="0"/>
                    <a:pt x="67" y="0"/>
                  </a:cubicBezTo>
                  <a:cubicBezTo>
                    <a:pt x="99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1" y="119"/>
                    <a:pt x="98" y="119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7" name="Freeform 80"/>
            <p:cNvSpPr>
              <a:spLocks/>
            </p:cNvSpPr>
            <p:nvPr userDrawn="1"/>
          </p:nvSpPr>
          <p:spPr bwMode="gray">
            <a:xfrm>
              <a:off x="2686" y="826"/>
              <a:ext cx="31" cy="47"/>
            </a:xfrm>
            <a:custGeom>
              <a:avLst/>
              <a:gdLst>
                <a:gd name="T0" fmla="*/ 0 w 114"/>
                <a:gd name="T1" fmla="*/ 0 h 163"/>
                <a:gd name="T2" fmla="*/ 0 w 114"/>
                <a:gd name="T3" fmla="*/ 0 h 163"/>
                <a:gd name="T4" fmla="*/ 0 w 114"/>
                <a:gd name="T5" fmla="*/ 0 h 163"/>
                <a:gd name="T6" fmla="*/ 0 w 114"/>
                <a:gd name="T7" fmla="*/ 0 h 163"/>
                <a:gd name="T8" fmla="*/ 0 w 114"/>
                <a:gd name="T9" fmla="*/ 0 h 163"/>
                <a:gd name="T10" fmla="*/ 0 w 114"/>
                <a:gd name="T11" fmla="*/ 0 h 163"/>
                <a:gd name="T12" fmla="*/ 0 w 114"/>
                <a:gd name="T13" fmla="*/ 0 h 163"/>
                <a:gd name="T14" fmla="*/ 0 w 114"/>
                <a:gd name="T15" fmla="*/ 0 h 163"/>
                <a:gd name="T16" fmla="*/ 0 w 114"/>
                <a:gd name="T17" fmla="*/ 0 h 163"/>
                <a:gd name="T18" fmla="*/ 0 w 114"/>
                <a:gd name="T19" fmla="*/ 0 h 163"/>
                <a:gd name="T20" fmla="*/ 0 w 114"/>
                <a:gd name="T21" fmla="*/ 0 h 163"/>
                <a:gd name="T22" fmla="*/ 0 w 114"/>
                <a:gd name="T23" fmla="*/ 0 h 163"/>
                <a:gd name="T24" fmla="*/ 0 w 114"/>
                <a:gd name="T25" fmla="*/ 0 h 163"/>
                <a:gd name="T26" fmla="*/ 0 w 114"/>
                <a:gd name="T27" fmla="*/ 0 h 163"/>
                <a:gd name="T28" fmla="*/ 0 w 114"/>
                <a:gd name="T29" fmla="*/ 0 h 163"/>
                <a:gd name="T30" fmla="*/ 0 w 114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4" h="163">
                  <a:moveTo>
                    <a:pt x="65" y="0"/>
                  </a:moveTo>
                  <a:lnTo>
                    <a:pt x="65" y="0"/>
                  </a:lnTo>
                  <a:cubicBezTo>
                    <a:pt x="76" y="0"/>
                    <a:pt x="96" y="1"/>
                    <a:pt x="108" y="7"/>
                  </a:cubicBezTo>
                  <a:cubicBezTo>
                    <a:pt x="112" y="8"/>
                    <a:pt x="114" y="10"/>
                    <a:pt x="113" y="14"/>
                  </a:cubicBezTo>
                  <a:lnTo>
                    <a:pt x="111" y="24"/>
                  </a:lnTo>
                  <a:cubicBezTo>
                    <a:pt x="110" y="27"/>
                    <a:pt x="109" y="28"/>
                    <a:pt x="105" y="27"/>
                  </a:cubicBezTo>
                  <a:cubicBezTo>
                    <a:pt x="93" y="26"/>
                    <a:pt x="78" y="24"/>
                    <a:pt x="66" y="24"/>
                  </a:cubicBezTo>
                  <a:cubicBezTo>
                    <a:pt x="33" y="24"/>
                    <a:pt x="29" y="51"/>
                    <a:pt x="29" y="82"/>
                  </a:cubicBezTo>
                  <a:cubicBezTo>
                    <a:pt x="29" y="113"/>
                    <a:pt x="35" y="138"/>
                    <a:pt x="66" y="138"/>
                  </a:cubicBezTo>
                  <a:cubicBezTo>
                    <a:pt x="80" y="138"/>
                    <a:pt x="92" y="137"/>
                    <a:pt x="105" y="135"/>
                  </a:cubicBezTo>
                  <a:cubicBezTo>
                    <a:pt x="109" y="134"/>
                    <a:pt x="110" y="136"/>
                    <a:pt x="111" y="139"/>
                  </a:cubicBezTo>
                  <a:lnTo>
                    <a:pt x="113" y="148"/>
                  </a:lnTo>
                  <a:cubicBezTo>
                    <a:pt x="114" y="152"/>
                    <a:pt x="113" y="154"/>
                    <a:pt x="109" y="156"/>
                  </a:cubicBezTo>
                  <a:cubicBezTo>
                    <a:pt x="97" y="161"/>
                    <a:pt x="76" y="163"/>
                    <a:pt x="65" y="163"/>
                  </a:cubicBezTo>
                  <a:cubicBezTo>
                    <a:pt x="11" y="163"/>
                    <a:pt x="0" y="123"/>
                    <a:pt x="0" y="82"/>
                  </a:cubicBezTo>
                  <a:cubicBezTo>
                    <a:pt x="0" y="41"/>
                    <a:pt x="10" y="0"/>
                    <a:pt x="65" y="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8" name="Freeform 81"/>
            <p:cNvSpPr>
              <a:spLocks noEditPoints="1"/>
            </p:cNvSpPr>
            <p:nvPr userDrawn="1"/>
          </p:nvSpPr>
          <p:spPr bwMode="gray">
            <a:xfrm>
              <a:off x="2720" y="838"/>
              <a:ext cx="30" cy="36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Freeform 82"/>
            <p:cNvSpPr>
              <a:spLocks/>
            </p:cNvSpPr>
            <p:nvPr userDrawn="1"/>
          </p:nvSpPr>
          <p:spPr bwMode="gray">
            <a:xfrm>
              <a:off x="2755" y="838"/>
              <a:ext cx="50" cy="36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0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0" name="Freeform 83"/>
            <p:cNvSpPr>
              <a:spLocks/>
            </p:cNvSpPr>
            <p:nvPr userDrawn="1"/>
          </p:nvSpPr>
          <p:spPr bwMode="gray">
            <a:xfrm>
              <a:off x="2809" y="838"/>
              <a:ext cx="49" cy="36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1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lnTo>
                    <a:pt x="27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1" name="Freeform 84"/>
            <p:cNvSpPr>
              <a:spLocks noEditPoints="1"/>
            </p:cNvSpPr>
            <p:nvPr userDrawn="1"/>
          </p:nvSpPr>
          <p:spPr bwMode="gray">
            <a:xfrm>
              <a:off x="2865" y="826"/>
              <a:ext cx="8" cy="47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6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6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2" name="Freeform 85"/>
            <p:cNvSpPr>
              <a:spLocks/>
            </p:cNvSpPr>
            <p:nvPr userDrawn="1"/>
          </p:nvSpPr>
          <p:spPr bwMode="gray">
            <a:xfrm>
              <a:off x="2878" y="838"/>
              <a:ext cx="27" cy="36"/>
            </a:xfrm>
            <a:custGeom>
              <a:avLst/>
              <a:gdLst>
                <a:gd name="T0" fmla="*/ 0 w 91"/>
                <a:gd name="T1" fmla="*/ 0 h 122"/>
                <a:gd name="T2" fmla="*/ 0 w 91"/>
                <a:gd name="T3" fmla="*/ 0 h 122"/>
                <a:gd name="T4" fmla="*/ 0 w 91"/>
                <a:gd name="T5" fmla="*/ 0 h 122"/>
                <a:gd name="T6" fmla="*/ 0 w 91"/>
                <a:gd name="T7" fmla="*/ 0 h 122"/>
                <a:gd name="T8" fmla="*/ 0 w 91"/>
                <a:gd name="T9" fmla="*/ 0 h 122"/>
                <a:gd name="T10" fmla="*/ 0 w 91"/>
                <a:gd name="T11" fmla="*/ 0 h 122"/>
                <a:gd name="T12" fmla="*/ 0 w 91"/>
                <a:gd name="T13" fmla="*/ 0 h 122"/>
                <a:gd name="T14" fmla="*/ 0 w 91"/>
                <a:gd name="T15" fmla="*/ 0 h 122"/>
                <a:gd name="T16" fmla="*/ 0 w 91"/>
                <a:gd name="T17" fmla="*/ 0 h 122"/>
                <a:gd name="T18" fmla="*/ 0 w 91"/>
                <a:gd name="T19" fmla="*/ 0 h 122"/>
                <a:gd name="T20" fmla="*/ 0 w 91"/>
                <a:gd name="T21" fmla="*/ 0 h 122"/>
                <a:gd name="T22" fmla="*/ 0 w 91"/>
                <a:gd name="T23" fmla="*/ 0 h 122"/>
                <a:gd name="T24" fmla="*/ 0 w 91"/>
                <a:gd name="T25" fmla="*/ 0 h 122"/>
                <a:gd name="T26" fmla="*/ 0 w 91"/>
                <a:gd name="T27" fmla="*/ 0 h 122"/>
                <a:gd name="T28" fmla="*/ 0 w 91"/>
                <a:gd name="T29" fmla="*/ 0 h 122"/>
                <a:gd name="T30" fmla="*/ 0 w 91"/>
                <a:gd name="T31" fmla="*/ 0 h 122"/>
                <a:gd name="T32" fmla="*/ 0 w 91"/>
                <a:gd name="T33" fmla="*/ 0 h 122"/>
                <a:gd name="T34" fmla="*/ 0 w 91"/>
                <a:gd name="T35" fmla="*/ 0 h 122"/>
                <a:gd name="T36" fmla="*/ 0 w 91"/>
                <a:gd name="T37" fmla="*/ 0 h 122"/>
                <a:gd name="T38" fmla="*/ 0 w 91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1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4" y="120"/>
                    <a:pt x="5" y="116"/>
                  </a:cubicBezTo>
                  <a:cubicBezTo>
                    <a:pt x="1" y="114"/>
                    <a:pt x="0" y="112"/>
                    <a:pt x="0" y="108"/>
                  </a:cubicBezTo>
                  <a:lnTo>
                    <a:pt x="2" y="100"/>
                  </a:lnTo>
                  <a:cubicBezTo>
                    <a:pt x="3" y="97"/>
                    <a:pt x="4" y="96"/>
                    <a:pt x="8" y="97"/>
                  </a:cubicBezTo>
                  <a:cubicBezTo>
                    <a:pt x="19" y="99"/>
                    <a:pt x="34" y="100"/>
                    <a:pt x="42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1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2" y="1"/>
                    <a:pt x="82" y="5"/>
                  </a:cubicBezTo>
                  <a:cubicBezTo>
                    <a:pt x="86" y="7"/>
                    <a:pt x="88" y="8"/>
                    <a:pt x="87" y="12"/>
                  </a:cubicBezTo>
                  <a:lnTo>
                    <a:pt x="85" y="21"/>
                  </a:lnTo>
                  <a:cubicBezTo>
                    <a:pt x="85" y="24"/>
                    <a:pt x="83" y="25"/>
                    <a:pt x="79" y="24"/>
                  </a:cubicBezTo>
                  <a:cubicBezTo>
                    <a:pt x="68" y="23"/>
                    <a:pt x="55" y="21"/>
                    <a:pt x="46" y="21"/>
                  </a:cubicBezTo>
                  <a:cubicBezTo>
                    <a:pt x="31" y="21"/>
                    <a:pt x="27" y="26"/>
                    <a:pt x="27" y="35"/>
                  </a:cubicBezTo>
                  <a:cubicBezTo>
                    <a:pt x="27" y="44"/>
                    <a:pt x="33" y="45"/>
                    <a:pt x="48" y="48"/>
                  </a:cubicBezTo>
                  <a:cubicBezTo>
                    <a:pt x="70" y="51"/>
                    <a:pt x="91" y="56"/>
                    <a:pt x="91" y="84"/>
                  </a:cubicBezTo>
                  <a:cubicBezTo>
                    <a:pt x="91" y="112"/>
                    <a:pt x="67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3" name="Freeform 86"/>
            <p:cNvSpPr>
              <a:spLocks/>
            </p:cNvSpPr>
            <p:nvPr userDrawn="1"/>
          </p:nvSpPr>
          <p:spPr bwMode="gray">
            <a:xfrm>
              <a:off x="2907" y="838"/>
              <a:ext cx="28" cy="36"/>
            </a:xfrm>
            <a:custGeom>
              <a:avLst/>
              <a:gdLst>
                <a:gd name="T0" fmla="*/ 0 w 92"/>
                <a:gd name="T1" fmla="*/ 0 h 122"/>
                <a:gd name="T2" fmla="*/ 0 w 92"/>
                <a:gd name="T3" fmla="*/ 0 h 122"/>
                <a:gd name="T4" fmla="*/ 0 w 92"/>
                <a:gd name="T5" fmla="*/ 0 h 122"/>
                <a:gd name="T6" fmla="*/ 0 w 92"/>
                <a:gd name="T7" fmla="*/ 0 h 122"/>
                <a:gd name="T8" fmla="*/ 0 w 92"/>
                <a:gd name="T9" fmla="*/ 0 h 122"/>
                <a:gd name="T10" fmla="*/ 0 w 92"/>
                <a:gd name="T11" fmla="*/ 0 h 122"/>
                <a:gd name="T12" fmla="*/ 0 w 92"/>
                <a:gd name="T13" fmla="*/ 0 h 122"/>
                <a:gd name="T14" fmla="*/ 0 w 92"/>
                <a:gd name="T15" fmla="*/ 0 h 122"/>
                <a:gd name="T16" fmla="*/ 0 w 92"/>
                <a:gd name="T17" fmla="*/ 0 h 122"/>
                <a:gd name="T18" fmla="*/ 0 w 92"/>
                <a:gd name="T19" fmla="*/ 0 h 122"/>
                <a:gd name="T20" fmla="*/ 0 w 92"/>
                <a:gd name="T21" fmla="*/ 0 h 122"/>
                <a:gd name="T22" fmla="*/ 0 w 92"/>
                <a:gd name="T23" fmla="*/ 0 h 122"/>
                <a:gd name="T24" fmla="*/ 0 w 92"/>
                <a:gd name="T25" fmla="*/ 0 h 122"/>
                <a:gd name="T26" fmla="*/ 0 w 92"/>
                <a:gd name="T27" fmla="*/ 0 h 122"/>
                <a:gd name="T28" fmla="*/ 0 w 92"/>
                <a:gd name="T29" fmla="*/ 0 h 122"/>
                <a:gd name="T30" fmla="*/ 0 w 92"/>
                <a:gd name="T31" fmla="*/ 0 h 122"/>
                <a:gd name="T32" fmla="*/ 0 w 92"/>
                <a:gd name="T33" fmla="*/ 0 h 122"/>
                <a:gd name="T34" fmla="*/ 0 w 92"/>
                <a:gd name="T35" fmla="*/ 0 h 122"/>
                <a:gd name="T36" fmla="*/ 0 w 92"/>
                <a:gd name="T37" fmla="*/ 0 h 122"/>
                <a:gd name="T38" fmla="*/ 0 w 92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2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5" y="120"/>
                    <a:pt x="6" y="116"/>
                  </a:cubicBezTo>
                  <a:cubicBezTo>
                    <a:pt x="1" y="114"/>
                    <a:pt x="0" y="112"/>
                    <a:pt x="1" y="108"/>
                  </a:cubicBezTo>
                  <a:lnTo>
                    <a:pt x="3" y="100"/>
                  </a:lnTo>
                  <a:cubicBezTo>
                    <a:pt x="3" y="97"/>
                    <a:pt x="5" y="96"/>
                    <a:pt x="9" y="97"/>
                  </a:cubicBezTo>
                  <a:cubicBezTo>
                    <a:pt x="19" y="99"/>
                    <a:pt x="35" y="100"/>
                    <a:pt x="43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2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3" y="1"/>
                    <a:pt x="83" y="5"/>
                  </a:cubicBezTo>
                  <a:cubicBezTo>
                    <a:pt x="87" y="7"/>
                    <a:pt x="88" y="8"/>
                    <a:pt x="88" y="12"/>
                  </a:cubicBezTo>
                  <a:lnTo>
                    <a:pt x="86" y="21"/>
                  </a:lnTo>
                  <a:cubicBezTo>
                    <a:pt x="85" y="24"/>
                    <a:pt x="84" y="25"/>
                    <a:pt x="79" y="24"/>
                  </a:cubicBezTo>
                  <a:cubicBezTo>
                    <a:pt x="69" y="23"/>
                    <a:pt x="56" y="21"/>
                    <a:pt x="47" y="21"/>
                  </a:cubicBezTo>
                  <a:cubicBezTo>
                    <a:pt x="31" y="21"/>
                    <a:pt x="28" y="26"/>
                    <a:pt x="28" y="35"/>
                  </a:cubicBezTo>
                  <a:cubicBezTo>
                    <a:pt x="28" y="44"/>
                    <a:pt x="34" y="45"/>
                    <a:pt x="48" y="48"/>
                  </a:cubicBezTo>
                  <a:cubicBezTo>
                    <a:pt x="71" y="51"/>
                    <a:pt x="92" y="56"/>
                    <a:pt x="92" y="84"/>
                  </a:cubicBezTo>
                  <a:cubicBezTo>
                    <a:pt x="92" y="112"/>
                    <a:pt x="68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4" name="Freeform 87"/>
            <p:cNvSpPr>
              <a:spLocks noEditPoints="1"/>
            </p:cNvSpPr>
            <p:nvPr userDrawn="1"/>
          </p:nvSpPr>
          <p:spPr bwMode="gray">
            <a:xfrm>
              <a:off x="2938" y="826"/>
              <a:ext cx="9" cy="47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5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5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5" name="Freeform 88"/>
            <p:cNvSpPr>
              <a:spLocks noEditPoints="1"/>
            </p:cNvSpPr>
            <p:nvPr userDrawn="1"/>
          </p:nvSpPr>
          <p:spPr bwMode="gray">
            <a:xfrm>
              <a:off x="2952" y="838"/>
              <a:ext cx="30" cy="36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6" y="36"/>
                    <a:pt x="26" y="61"/>
                  </a:cubicBezTo>
                  <a:cubicBezTo>
                    <a:pt x="26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6" name="Freeform 89"/>
            <p:cNvSpPr>
              <a:spLocks/>
            </p:cNvSpPr>
            <p:nvPr userDrawn="1"/>
          </p:nvSpPr>
          <p:spPr bwMode="gray">
            <a:xfrm>
              <a:off x="2986" y="838"/>
              <a:ext cx="29" cy="36"/>
            </a:xfrm>
            <a:custGeom>
              <a:avLst/>
              <a:gdLst>
                <a:gd name="T0" fmla="*/ 0 w 102"/>
                <a:gd name="T1" fmla="*/ 0 h 120"/>
                <a:gd name="T2" fmla="*/ 0 w 102"/>
                <a:gd name="T3" fmla="*/ 0 h 120"/>
                <a:gd name="T4" fmla="*/ 0 w 102"/>
                <a:gd name="T5" fmla="*/ 0 h 120"/>
                <a:gd name="T6" fmla="*/ 0 w 102"/>
                <a:gd name="T7" fmla="*/ 0 h 120"/>
                <a:gd name="T8" fmla="*/ 0 w 102"/>
                <a:gd name="T9" fmla="*/ 0 h 120"/>
                <a:gd name="T10" fmla="*/ 0 w 102"/>
                <a:gd name="T11" fmla="*/ 0 h 120"/>
                <a:gd name="T12" fmla="*/ 0 w 102"/>
                <a:gd name="T13" fmla="*/ 0 h 120"/>
                <a:gd name="T14" fmla="*/ 0 w 102"/>
                <a:gd name="T15" fmla="*/ 0 h 120"/>
                <a:gd name="T16" fmla="*/ 0 w 102"/>
                <a:gd name="T17" fmla="*/ 0 h 120"/>
                <a:gd name="T18" fmla="*/ 0 w 102"/>
                <a:gd name="T19" fmla="*/ 0 h 120"/>
                <a:gd name="T20" fmla="*/ 0 w 102"/>
                <a:gd name="T21" fmla="*/ 0 h 120"/>
                <a:gd name="T22" fmla="*/ 0 w 102"/>
                <a:gd name="T23" fmla="*/ 0 h 120"/>
                <a:gd name="T24" fmla="*/ 0 w 102"/>
                <a:gd name="T25" fmla="*/ 0 h 120"/>
                <a:gd name="T26" fmla="*/ 0 w 102"/>
                <a:gd name="T27" fmla="*/ 0 h 120"/>
                <a:gd name="T28" fmla="*/ 0 w 102"/>
                <a:gd name="T29" fmla="*/ 0 h 120"/>
                <a:gd name="T30" fmla="*/ 0 w 102"/>
                <a:gd name="T31" fmla="*/ 0 h 120"/>
                <a:gd name="T32" fmla="*/ 0 w 102"/>
                <a:gd name="T33" fmla="*/ 0 h 120"/>
                <a:gd name="T34" fmla="*/ 0 w 102"/>
                <a:gd name="T35" fmla="*/ 0 h 120"/>
                <a:gd name="T36" fmla="*/ 0 w 102"/>
                <a:gd name="T37" fmla="*/ 0 h 120"/>
                <a:gd name="T38" fmla="*/ 0 w 102"/>
                <a:gd name="T39" fmla="*/ 0 h 120"/>
                <a:gd name="T40" fmla="*/ 0 w 102"/>
                <a:gd name="T41" fmla="*/ 0 h 1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20">
                  <a:moveTo>
                    <a:pt x="98" y="120"/>
                  </a:moveTo>
                  <a:lnTo>
                    <a:pt x="98" y="120"/>
                  </a:lnTo>
                  <a:lnTo>
                    <a:pt x="81" y="120"/>
                  </a:lnTo>
                  <a:cubicBezTo>
                    <a:pt x="78" y="120"/>
                    <a:pt x="76" y="118"/>
                    <a:pt x="76" y="115"/>
                  </a:cubicBezTo>
                  <a:lnTo>
                    <a:pt x="76" y="48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3" y="32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5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26" y="14"/>
                    <a:pt x="27" y="14"/>
                    <a:pt x="27" y="14"/>
                  </a:cubicBezTo>
                  <a:cubicBezTo>
                    <a:pt x="36" y="8"/>
                    <a:pt x="53" y="0"/>
                    <a:pt x="67" y="0"/>
                  </a:cubicBezTo>
                  <a:cubicBezTo>
                    <a:pt x="100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2" y="120"/>
                    <a:pt x="9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27" name="Group 93"/>
            <p:cNvGrpSpPr>
              <a:grpSpLocks noChangeAspect="1"/>
            </p:cNvGrpSpPr>
            <p:nvPr userDrawn="1"/>
          </p:nvGrpSpPr>
          <p:grpSpPr bwMode="auto">
            <a:xfrm>
              <a:off x="2449" y="221"/>
              <a:ext cx="1033" cy="504"/>
              <a:chOff x="2449" y="221"/>
              <a:chExt cx="1033" cy="504"/>
            </a:xfrm>
          </p:grpSpPr>
          <p:sp>
            <p:nvSpPr>
              <p:cNvPr id="43" name="Freeform 28"/>
              <p:cNvSpPr>
                <a:spLocks noChangeAspect="1"/>
              </p:cNvSpPr>
              <p:nvPr userDrawn="1"/>
            </p:nvSpPr>
            <p:spPr bwMode="gray">
              <a:xfrm>
                <a:off x="2449" y="222"/>
                <a:ext cx="508" cy="185"/>
              </a:xfrm>
              <a:custGeom>
                <a:avLst/>
                <a:gdLst>
                  <a:gd name="T0" fmla="*/ 0 w 1737"/>
                  <a:gd name="T1" fmla="*/ 0 h 638"/>
                  <a:gd name="T2" fmla="*/ 0 w 1737"/>
                  <a:gd name="T3" fmla="*/ 0 h 638"/>
                  <a:gd name="T4" fmla="*/ 0 w 1737"/>
                  <a:gd name="T5" fmla="*/ 0 h 638"/>
                  <a:gd name="T6" fmla="*/ 0 w 1737"/>
                  <a:gd name="T7" fmla="*/ 0 h 638"/>
                  <a:gd name="T8" fmla="*/ 0 w 1737"/>
                  <a:gd name="T9" fmla="*/ 0 h 638"/>
                  <a:gd name="T10" fmla="*/ 0 w 1737"/>
                  <a:gd name="T11" fmla="*/ 0 h 638"/>
                  <a:gd name="T12" fmla="*/ 0 w 1737"/>
                  <a:gd name="T13" fmla="*/ 0 h 638"/>
                  <a:gd name="T14" fmla="*/ 0 w 1737"/>
                  <a:gd name="T15" fmla="*/ 0 h 638"/>
                  <a:gd name="T16" fmla="*/ 0 w 1737"/>
                  <a:gd name="T17" fmla="*/ 0 h 638"/>
                  <a:gd name="T18" fmla="*/ 0 w 1737"/>
                  <a:gd name="T19" fmla="*/ 0 h 638"/>
                  <a:gd name="T20" fmla="*/ 0 w 1737"/>
                  <a:gd name="T21" fmla="*/ 0 h 638"/>
                  <a:gd name="T22" fmla="*/ 0 w 1737"/>
                  <a:gd name="T23" fmla="*/ 0 h 638"/>
                  <a:gd name="T24" fmla="*/ 0 w 1737"/>
                  <a:gd name="T25" fmla="*/ 0 h 638"/>
                  <a:gd name="T26" fmla="*/ 0 w 1737"/>
                  <a:gd name="T27" fmla="*/ 0 h 638"/>
                  <a:gd name="T28" fmla="*/ 0 w 1737"/>
                  <a:gd name="T29" fmla="*/ 0 h 6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37"/>
                  <a:gd name="T46" fmla="*/ 0 h 638"/>
                  <a:gd name="T47" fmla="*/ 1737 w 1737"/>
                  <a:gd name="T48" fmla="*/ 638 h 6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37" h="638">
                    <a:moveTo>
                      <a:pt x="0" y="638"/>
                    </a:moveTo>
                    <a:lnTo>
                      <a:pt x="0" y="638"/>
                    </a:lnTo>
                    <a:cubicBezTo>
                      <a:pt x="0" y="638"/>
                      <a:pt x="1047" y="503"/>
                      <a:pt x="1076" y="498"/>
                    </a:cubicBezTo>
                    <a:cubicBezTo>
                      <a:pt x="1121" y="490"/>
                      <a:pt x="1162" y="482"/>
                      <a:pt x="1199" y="471"/>
                    </a:cubicBezTo>
                    <a:cubicBezTo>
                      <a:pt x="1284" y="448"/>
                      <a:pt x="1362" y="413"/>
                      <a:pt x="1431" y="366"/>
                    </a:cubicBezTo>
                    <a:cubicBezTo>
                      <a:pt x="1497" y="322"/>
                      <a:pt x="1559" y="258"/>
                      <a:pt x="1620" y="187"/>
                    </a:cubicBezTo>
                    <a:cubicBezTo>
                      <a:pt x="1658" y="142"/>
                      <a:pt x="1699" y="83"/>
                      <a:pt x="1737" y="27"/>
                    </a:cubicBezTo>
                    <a:lnTo>
                      <a:pt x="1737" y="0"/>
                    </a:lnTo>
                    <a:cubicBezTo>
                      <a:pt x="1692" y="66"/>
                      <a:pt x="1648" y="124"/>
                      <a:pt x="1602" y="174"/>
                    </a:cubicBezTo>
                    <a:cubicBezTo>
                      <a:pt x="1541" y="241"/>
                      <a:pt x="1478" y="296"/>
                      <a:pt x="1413" y="338"/>
                    </a:cubicBezTo>
                    <a:cubicBezTo>
                      <a:pt x="1346" y="381"/>
                      <a:pt x="1271" y="413"/>
                      <a:pt x="1190" y="433"/>
                    </a:cubicBezTo>
                    <a:cubicBezTo>
                      <a:pt x="1153" y="442"/>
                      <a:pt x="1114" y="450"/>
                      <a:pt x="1070" y="456"/>
                    </a:cubicBezTo>
                    <a:cubicBezTo>
                      <a:pt x="1041" y="460"/>
                      <a:pt x="1011" y="463"/>
                      <a:pt x="982" y="466"/>
                    </a:cubicBezTo>
                    <a:cubicBezTo>
                      <a:pt x="971" y="467"/>
                      <a:pt x="0" y="570"/>
                      <a:pt x="0" y="570"/>
                    </a:cubicBezTo>
                    <a:lnTo>
                      <a:pt x="0" y="638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4" name="Freeform 29"/>
              <p:cNvSpPr>
                <a:spLocks noChangeAspect="1"/>
              </p:cNvSpPr>
              <p:nvPr userDrawn="1"/>
            </p:nvSpPr>
            <p:spPr bwMode="gray">
              <a:xfrm>
                <a:off x="2449" y="262"/>
                <a:ext cx="508" cy="171"/>
              </a:xfrm>
              <a:custGeom>
                <a:avLst/>
                <a:gdLst>
                  <a:gd name="T0" fmla="*/ 0 w 1737"/>
                  <a:gd name="T1" fmla="*/ 0 h 589"/>
                  <a:gd name="T2" fmla="*/ 0 w 1737"/>
                  <a:gd name="T3" fmla="*/ 0 h 589"/>
                  <a:gd name="T4" fmla="*/ 0 w 1737"/>
                  <a:gd name="T5" fmla="*/ 0 h 589"/>
                  <a:gd name="T6" fmla="*/ 0 w 1737"/>
                  <a:gd name="T7" fmla="*/ 0 h 589"/>
                  <a:gd name="T8" fmla="*/ 0 w 1737"/>
                  <a:gd name="T9" fmla="*/ 0 h 589"/>
                  <a:gd name="T10" fmla="*/ 0 w 1737"/>
                  <a:gd name="T11" fmla="*/ 0 h 589"/>
                  <a:gd name="T12" fmla="*/ 0 w 1737"/>
                  <a:gd name="T13" fmla="*/ 0 h 589"/>
                  <a:gd name="T14" fmla="*/ 0 w 1737"/>
                  <a:gd name="T15" fmla="*/ 0 h 589"/>
                  <a:gd name="T16" fmla="*/ 0 w 1737"/>
                  <a:gd name="T17" fmla="*/ 0 h 589"/>
                  <a:gd name="T18" fmla="*/ 0 w 1737"/>
                  <a:gd name="T19" fmla="*/ 0 h 589"/>
                  <a:gd name="T20" fmla="*/ 0 w 1737"/>
                  <a:gd name="T21" fmla="*/ 0 h 589"/>
                  <a:gd name="T22" fmla="*/ 0 w 1737"/>
                  <a:gd name="T23" fmla="*/ 0 h 589"/>
                  <a:gd name="T24" fmla="*/ 0 w 1737"/>
                  <a:gd name="T25" fmla="*/ 0 h 589"/>
                  <a:gd name="T26" fmla="*/ 0 w 1737"/>
                  <a:gd name="T27" fmla="*/ 0 h 589"/>
                  <a:gd name="T28" fmla="*/ 0 w 1737"/>
                  <a:gd name="T29" fmla="*/ 0 h 589"/>
                  <a:gd name="T30" fmla="*/ 0 w 1737"/>
                  <a:gd name="T31" fmla="*/ 0 h 589"/>
                  <a:gd name="T32" fmla="*/ 0 w 1737"/>
                  <a:gd name="T33" fmla="*/ 0 h 589"/>
                  <a:gd name="T34" fmla="*/ 0 w 1737"/>
                  <a:gd name="T35" fmla="*/ 0 h 58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37"/>
                  <a:gd name="T55" fmla="*/ 0 h 589"/>
                  <a:gd name="T56" fmla="*/ 1737 w 1737"/>
                  <a:gd name="T57" fmla="*/ 589 h 58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37" h="589">
                    <a:moveTo>
                      <a:pt x="1404" y="323"/>
                    </a:moveTo>
                    <a:lnTo>
                      <a:pt x="1404" y="323"/>
                    </a:lnTo>
                    <a:cubicBezTo>
                      <a:pt x="1338" y="360"/>
                      <a:pt x="1262" y="388"/>
                      <a:pt x="1179" y="404"/>
                    </a:cubicBezTo>
                    <a:cubicBezTo>
                      <a:pt x="1143" y="412"/>
                      <a:pt x="1104" y="418"/>
                      <a:pt x="1060" y="422"/>
                    </a:cubicBezTo>
                    <a:cubicBezTo>
                      <a:pt x="1033" y="425"/>
                      <a:pt x="1007" y="427"/>
                      <a:pt x="981" y="430"/>
                    </a:cubicBezTo>
                    <a:cubicBezTo>
                      <a:pt x="967" y="431"/>
                      <a:pt x="952" y="432"/>
                      <a:pt x="938" y="433"/>
                    </a:cubicBezTo>
                    <a:cubicBezTo>
                      <a:pt x="617" y="462"/>
                      <a:pt x="298" y="493"/>
                      <a:pt x="0" y="522"/>
                    </a:cubicBezTo>
                    <a:lnTo>
                      <a:pt x="0" y="589"/>
                    </a:lnTo>
                    <a:cubicBezTo>
                      <a:pt x="301" y="553"/>
                      <a:pt x="622" y="515"/>
                      <a:pt x="943" y="479"/>
                    </a:cubicBezTo>
                    <a:cubicBezTo>
                      <a:pt x="957" y="477"/>
                      <a:pt x="971" y="475"/>
                      <a:pt x="986" y="474"/>
                    </a:cubicBezTo>
                    <a:cubicBezTo>
                      <a:pt x="1012" y="471"/>
                      <a:pt x="1038" y="468"/>
                      <a:pt x="1064" y="465"/>
                    </a:cubicBezTo>
                    <a:cubicBezTo>
                      <a:pt x="1110" y="459"/>
                      <a:pt x="1150" y="452"/>
                      <a:pt x="1187" y="443"/>
                    </a:cubicBezTo>
                    <a:cubicBezTo>
                      <a:pt x="1273" y="424"/>
                      <a:pt x="1352" y="393"/>
                      <a:pt x="1420" y="352"/>
                    </a:cubicBezTo>
                    <a:cubicBezTo>
                      <a:pt x="1487" y="312"/>
                      <a:pt x="1547" y="255"/>
                      <a:pt x="1611" y="186"/>
                    </a:cubicBezTo>
                    <a:cubicBezTo>
                      <a:pt x="1651" y="143"/>
                      <a:pt x="1696" y="82"/>
                      <a:pt x="1737" y="25"/>
                    </a:cubicBezTo>
                    <a:lnTo>
                      <a:pt x="1737" y="0"/>
                    </a:lnTo>
                    <a:cubicBezTo>
                      <a:pt x="1688" y="66"/>
                      <a:pt x="1642" y="122"/>
                      <a:pt x="1596" y="170"/>
                    </a:cubicBezTo>
                    <a:cubicBezTo>
                      <a:pt x="1533" y="234"/>
                      <a:pt x="1468" y="286"/>
                      <a:pt x="1404" y="323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5" name="Freeform 30"/>
              <p:cNvSpPr>
                <a:spLocks noChangeAspect="1"/>
              </p:cNvSpPr>
              <p:nvPr userDrawn="1"/>
            </p:nvSpPr>
            <p:spPr bwMode="gray">
              <a:xfrm>
                <a:off x="2449" y="305"/>
                <a:ext cx="508" cy="156"/>
              </a:xfrm>
              <a:custGeom>
                <a:avLst/>
                <a:gdLst>
                  <a:gd name="T0" fmla="*/ 0 w 1737"/>
                  <a:gd name="T1" fmla="*/ 0 h 535"/>
                  <a:gd name="T2" fmla="*/ 0 w 1737"/>
                  <a:gd name="T3" fmla="*/ 0 h 535"/>
                  <a:gd name="T4" fmla="*/ 0 w 1737"/>
                  <a:gd name="T5" fmla="*/ 0 h 535"/>
                  <a:gd name="T6" fmla="*/ 0 w 1737"/>
                  <a:gd name="T7" fmla="*/ 0 h 535"/>
                  <a:gd name="T8" fmla="*/ 0 w 1737"/>
                  <a:gd name="T9" fmla="*/ 0 h 535"/>
                  <a:gd name="T10" fmla="*/ 0 w 1737"/>
                  <a:gd name="T11" fmla="*/ 0 h 535"/>
                  <a:gd name="T12" fmla="*/ 0 w 1737"/>
                  <a:gd name="T13" fmla="*/ 0 h 535"/>
                  <a:gd name="T14" fmla="*/ 0 w 1737"/>
                  <a:gd name="T15" fmla="*/ 0 h 535"/>
                  <a:gd name="T16" fmla="*/ 0 w 1737"/>
                  <a:gd name="T17" fmla="*/ 0 h 535"/>
                  <a:gd name="T18" fmla="*/ 0 w 1737"/>
                  <a:gd name="T19" fmla="*/ 0 h 535"/>
                  <a:gd name="T20" fmla="*/ 0 w 1737"/>
                  <a:gd name="T21" fmla="*/ 0 h 535"/>
                  <a:gd name="T22" fmla="*/ 0 w 1737"/>
                  <a:gd name="T23" fmla="*/ 0 h 535"/>
                  <a:gd name="T24" fmla="*/ 0 w 1737"/>
                  <a:gd name="T25" fmla="*/ 0 h 535"/>
                  <a:gd name="T26" fmla="*/ 0 w 1737"/>
                  <a:gd name="T27" fmla="*/ 0 h 535"/>
                  <a:gd name="T28" fmla="*/ 0 w 1737"/>
                  <a:gd name="T29" fmla="*/ 0 h 5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37"/>
                  <a:gd name="T46" fmla="*/ 0 h 535"/>
                  <a:gd name="T47" fmla="*/ 1737 w 1737"/>
                  <a:gd name="T48" fmla="*/ 535 h 53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37" h="535">
                    <a:moveTo>
                      <a:pt x="1587" y="162"/>
                    </a:moveTo>
                    <a:lnTo>
                      <a:pt x="1587" y="162"/>
                    </a:lnTo>
                    <a:cubicBezTo>
                      <a:pt x="1523" y="221"/>
                      <a:pt x="1456" y="266"/>
                      <a:pt x="1389" y="299"/>
                    </a:cubicBezTo>
                    <a:cubicBezTo>
                      <a:pt x="1322" y="331"/>
                      <a:pt x="1248" y="353"/>
                      <a:pt x="1162" y="367"/>
                    </a:cubicBezTo>
                    <a:cubicBezTo>
                      <a:pt x="1127" y="373"/>
                      <a:pt x="1088" y="378"/>
                      <a:pt x="1044" y="382"/>
                    </a:cubicBezTo>
                    <a:lnTo>
                      <a:pt x="0" y="467"/>
                    </a:lnTo>
                    <a:lnTo>
                      <a:pt x="0" y="535"/>
                    </a:lnTo>
                    <a:lnTo>
                      <a:pt x="928" y="437"/>
                    </a:lnTo>
                    <a:lnTo>
                      <a:pt x="1048" y="424"/>
                    </a:lnTo>
                    <a:cubicBezTo>
                      <a:pt x="1093" y="419"/>
                      <a:pt x="1133" y="413"/>
                      <a:pt x="1169" y="406"/>
                    </a:cubicBezTo>
                    <a:cubicBezTo>
                      <a:pt x="1258" y="389"/>
                      <a:pt x="1335" y="364"/>
                      <a:pt x="1403" y="329"/>
                    </a:cubicBezTo>
                    <a:cubicBezTo>
                      <a:pt x="1473" y="294"/>
                      <a:pt x="1542" y="236"/>
                      <a:pt x="1607" y="174"/>
                    </a:cubicBezTo>
                    <a:cubicBezTo>
                      <a:pt x="1650" y="132"/>
                      <a:pt x="1692" y="78"/>
                      <a:pt x="1737" y="22"/>
                    </a:cubicBezTo>
                    <a:lnTo>
                      <a:pt x="1737" y="0"/>
                    </a:lnTo>
                    <a:cubicBezTo>
                      <a:pt x="1685" y="64"/>
                      <a:pt x="1636" y="117"/>
                      <a:pt x="1587" y="162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6" name="Freeform 31"/>
              <p:cNvSpPr>
                <a:spLocks noChangeAspect="1"/>
              </p:cNvSpPr>
              <p:nvPr userDrawn="1"/>
            </p:nvSpPr>
            <p:spPr bwMode="gray">
              <a:xfrm>
                <a:off x="2449" y="387"/>
                <a:ext cx="508" cy="126"/>
              </a:xfrm>
              <a:custGeom>
                <a:avLst/>
                <a:gdLst>
                  <a:gd name="T0" fmla="*/ 0 w 1737"/>
                  <a:gd name="T1" fmla="*/ 0 h 434"/>
                  <a:gd name="T2" fmla="*/ 0 w 1737"/>
                  <a:gd name="T3" fmla="*/ 0 h 434"/>
                  <a:gd name="T4" fmla="*/ 0 w 1737"/>
                  <a:gd name="T5" fmla="*/ 0 h 434"/>
                  <a:gd name="T6" fmla="*/ 0 w 1737"/>
                  <a:gd name="T7" fmla="*/ 0 h 434"/>
                  <a:gd name="T8" fmla="*/ 0 w 1737"/>
                  <a:gd name="T9" fmla="*/ 0 h 434"/>
                  <a:gd name="T10" fmla="*/ 0 w 1737"/>
                  <a:gd name="T11" fmla="*/ 0 h 434"/>
                  <a:gd name="T12" fmla="*/ 0 w 1737"/>
                  <a:gd name="T13" fmla="*/ 0 h 434"/>
                  <a:gd name="T14" fmla="*/ 0 w 1737"/>
                  <a:gd name="T15" fmla="*/ 0 h 434"/>
                  <a:gd name="T16" fmla="*/ 0 w 1737"/>
                  <a:gd name="T17" fmla="*/ 0 h 434"/>
                  <a:gd name="T18" fmla="*/ 0 w 1737"/>
                  <a:gd name="T19" fmla="*/ 0 h 434"/>
                  <a:gd name="T20" fmla="*/ 0 w 1737"/>
                  <a:gd name="T21" fmla="*/ 0 h 434"/>
                  <a:gd name="T22" fmla="*/ 0 w 1737"/>
                  <a:gd name="T23" fmla="*/ 0 h 434"/>
                  <a:gd name="T24" fmla="*/ 0 w 1737"/>
                  <a:gd name="T25" fmla="*/ 0 h 434"/>
                  <a:gd name="T26" fmla="*/ 0 w 1737"/>
                  <a:gd name="T27" fmla="*/ 0 h 434"/>
                  <a:gd name="T28" fmla="*/ 0 w 1737"/>
                  <a:gd name="T29" fmla="*/ 0 h 434"/>
                  <a:gd name="T30" fmla="*/ 0 w 1737"/>
                  <a:gd name="T31" fmla="*/ 0 h 434"/>
                  <a:gd name="T32" fmla="*/ 0 w 1737"/>
                  <a:gd name="T33" fmla="*/ 0 h 434"/>
                  <a:gd name="T34" fmla="*/ 0 w 1737"/>
                  <a:gd name="T35" fmla="*/ 0 h 4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37"/>
                  <a:gd name="T55" fmla="*/ 0 h 434"/>
                  <a:gd name="T56" fmla="*/ 1737 w 1737"/>
                  <a:gd name="T57" fmla="*/ 434 h 43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37" h="434">
                    <a:moveTo>
                      <a:pt x="1334" y="230"/>
                    </a:moveTo>
                    <a:lnTo>
                      <a:pt x="1334" y="230"/>
                    </a:lnTo>
                    <a:cubicBezTo>
                      <a:pt x="1274" y="264"/>
                      <a:pt x="1228" y="284"/>
                      <a:pt x="1141" y="293"/>
                    </a:cubicBezTo>
                    <a:cubicBezTo>
                      <a:pt x="1089" y="298"/>
                      <a:pt x="1035" y="301"/>
                      <a:pt x="983" y="304"/>
                    </a:cubicBezTo>
                    <a:cubicBezTo>
                      <a:pt x="957" y="305"/>
                      <a:pt x="932" y="306"/>
                      <a:pt x="907" y="308"/>
                    </a:cubicBezTo>
                    <a:cubicBezTo>
                      <a:pt x="749" y="317"/>
                      <a:pt x="594" y="327"/>
                      <a:pt x="436" y="337"/>
                    </a:cubicBezTo>
                    <a:lnTo>
                      <a:pt x="0" y="366"/>
                    </a:lnTo>
                    <a:lnTo>
                      <a:pt x="0" y="434"/>
                    </a:lnTo>
                    <a:lnTo>
                      <a:pt x="441" y="394"/>
                    </a:lnTo>
                    <a:cubicBezTo>
                      <a:pt x="583" y="381"/>
                      <a:pt x="748" y="366"/>
                      <a:pt x="910" y="353"/>
                    </a:cubicBezTo>
                    <a:lnTo>
                      <a:pt x="1027" y="344"/>
                    </a:lnTo>
                    <a:cubicBezTo>
                      <a:pt x="1073" y="340"/>
                      <a:pt x="1111" y="337"/>
                      <a:pt x="1146" y="332"/>
                    </a:cubicBezTo>
                    <a:cubicBezTo>
                      <a:pt x="1235" y="321"/>
                      <a:pt x="1311" y="303"/>
                      <a:pt x="1379" y="277"/>
                    </a:cubicBezTo>
                    <a:cubicBezTo>
                      <a:pt x="1452" y="250"/>
                      <a:pt x="1520" y="208"/>
                      <a:pt x="1589" y="158"/>
                    </a:cubicBezTo>
                    <a:cubicBezTo>
                      <a:pt x="1651" y="113"/>
                      <a:pt x="1737" y="25"/>
                      <a:pt x="1737" y="24"/>
                    </a:cubicBezTo>
                    <a:lnTo>
                      <a:pt x="1737" y="0"/>
                    </a:lnTo>
                    <a:cubicBezTo>
                      <a:pt x="1681" y="55"/>
                      <a:pt x="1649" y="86"/>
                      <a:pt x="1587" y="126"/>
                    </a:cubicBezTo>
                    <a:cubicBezTo>
                      <a:pt x="1514" y="174"/>
                      <a:pt x="1389" y="200"/>
                      <a:pt x="1334" y="230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7" name="Freeform 32"/>
              <p:cNvSpPr>
                <a:spLocks noChangeAspect="1"/>
              </p:cNvSpPr>
              <p:nvPr userDrawn="1"/>
            </p:nvSpPr>
            <p:spPr bwMode="gray">
              <a:xfrm>
                <a:off x="2449" y="437"/>
                <a:ext cx="508" cy="103"/>
              </a:xfrm>
              <a:custGeom>
                <a:avLst/>
                <a:gdLst>
                  <a:gd name="T0" fmla="*/ 0 w 1737"/>
                  <a:gd name="T1" fmla="*/ 0 h 353"/>
                  <a:gd name="T2" fmla="*/ 0 w 1737"/>
                  <a:gd name="T3" fmla="*/ 0 h 353"/>
                  <a:gd name="T4" fmla="*/ 0 w 1737"/>
                  <a:gd name="T5" fmla="*/ 0 h 353"/>
                  <a:gd name="T6" fmla="*/ 0 w 1737"/>
                  <a:gd name="T7" fmla="*/ 0 h 353"/>
                  <a:gd name="T8" fmla="*/ 0 w 1737"/>
                  <a:gd name="T9" fmla="*/ 0 h 353"/>
                  <a:gd name="T10" fmla="*/ 0 w 1737"/>
                  <a:gd name="T11" fmla="*/ 0 h 353"/>
                  <a:gd name="T12" fmla="*/ 0 w 1737"/>
                  <a:gd name="T13" fmla="*/ 0 h 353"/>
                  <a:gd name="T14" fmla="*/ 0 w 1737"/>
                  <a:gd name="T15" fmla="*/ 0 h 353"/>
                  <a:gd name="T16" fmla="*/ 0 w 1737"/>
                  <a:gd name="T17" fmla="*/ 0 h 353"/>
                  <a:gd name="T18" fmla="*/ 0 w 1737"/>
                  <a:gd name="T19" fmla="*/ 0 h 353"/>
                  <a:gd name="T20" fmla="*/ 0 w 1737"/>
                  <a:gd name="T21" fmla="*/ 0 h 353"/>
                  <a:gd name="T22" fmla="*/ 0 w 1737"/>
                  <a:gd name="T23" fmla="*/ 0 h 353"/>
                  <a:gd name="T24" fmla="*/ 0 w 1737"/>
                  <a:gd name="T25" fmla="*/ 0 h 353"/>
                  <a:gd name="T26" fmla="*/ 0 w 1737"/>
                  <a:gd name="T27" fmla="*/ 0 h 353"/>
                  <a:gd name="T28" fmla="*/ 0 w 1737"/>
                  <a:gd name="T29" fmla="*/ 0 h 353"/>
                  <a:gd name="T30" fmla="*/ 0 w 1737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7"/>
                  <a:gd name="T49" fmla="*/ 0 h 353"/>
                  <a:gd name="T50" fmla="*/ 1737 w 1737"/>
                  <a:gd name="T51" fmla="*/ 353 h 35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7" h="353">
                    <a:moveTo>
                      <a:pt x="1357" y="188"/>
                    </a:moveTo>
                    <a:lnTo>
                      <a:pt x="1357" y="188"/>
                    </a:lnTo>
                    <a:cubicBezTo>
                      <a:pt x="1291" y="207"/>
                      <a:pt x="1216" y="220"/>
                      <a:pt x="1130" y="228"/>
                    </a:cubicBezTo>
                    <a:cubicBezTo>
                      <a:pt x="1095" y="231"/>
                      <a:pt x="1057" y="233"/>
                      <a:pt x="1014" y="235"/>
                    </a:cubicBezTo>
                    <a:lnTo>
                      <a:pt x="897" y="240"/>
                    </a:lnTo>
                    <a:cubicBezTo>
                      <a:pt x="607" y="253"/>
                      <a:pt x="318" y="268"/>
                      <a:pt x="0" y="285"/>
                    </a:cubicBezTo>
                    <a:lnTo>
                      <a:pt x="0" y="353"/>
                    </a:lnTo>
                    <a:cubicBezTo>
                      <a:pt x="304" y="329"/>
                      <a:pt x="602" y="306"/>
                      <a:pt x="900" y="285"/>
                    </a:cubicBezTo>
                    <a:lnTo>
                      <a:pt x="1016" y="277"/>
                    </a:lnTo>
                    <a:cubicBezTo>
                      <a:pt x="1061" y="274"/>
                      <a:pt x="1099" y="271"/>
                      <a:pt x="1134" y="267"/>
                    </a:cubicBezTo>
                    <a:cubicBezTo>
                      <a:pt x="1222" y="257"/>
                      <a:pt x="1298" y="242"/>
                      <a:pt x="1366" y="220"/>
                    </a:cubicBezTo>
                    <a:cubicBezTo>
                      <a:pt x="1441" y="197"/>
                      <a:pt x="1513" y="162"/>
                      <a:pt x="1582" y="118"/>
                    </a:cubicBezTo>
                    <a:cubicBezTo>
                      <a:pt x="1633" y="86"/>
                      <a:pt x="1684" y="48"/>
                      <a:pt x="1737" y="2"/>
                    </a:cubicBezTo>
                    <a:lnTo>
                      <a:pt x="1737" y="0"/>
                    </a:lnTo>
                    <a:cubicBezTo>
                      <a:pt x="1679" y="50"/>
                      <a:pt x="1623" y="61"/>
                      <a:pt x="1568" y="94"/>
                    </a:cubicBezTo>
                    <a:cubicBezTo>
                      <a:pt x="1500" y="135"/>
                      <a:pt x="1429" y="167"/>
                      <a:pt x="1357" y="188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8" name="Freeform 33"/>
              <p:cNvSpPr>
                <a:spLocks noChangeAspect="1"/>
              </p:cNvSpPr>
              <p:nvPr userDrawn="1"/>
            </p:nvSpPr>
            <p:spPr bwMode="gray">
              <a:xfrm>
                <a:off x="2449" y="469"/>
                <a:ext cx="508" cy="97"/>
              </a:xfrm>
              <a:custGeom>
                <a:avLst/>
                <a:gdLst>
                  <a:gd name="T0" fmla="*/ 0 w 1737"/>
                  <a:gd name="T1" fmla="*/ 0 h 331"/>
                  <a:gd name="T2" fmla="*/ 0 w 1737"/>
                  <a:gd name="T3" fmla="*/ 0 h 331"/>
                  <a:gd name="T4" fmla="*/ 0 w 1737"/>
                  <a:gd name="T5" fmla="*/ 0 h 331"/>
                  <a:gd name="T6" fmla="*/ 0 w 1737"/>
                  <a:gd name="T7" fmla="*/ 0 h 331"/>
                  <a:gd name="T8" fmla="*/ 0 w 1737"/>
                  <a:gd name="T9" fmla="*/ 0 h 331"/>
                  <a:gd name="T10" fmla="*/ 0 w 1737"/>
                  <a:gd name="T11" fmla="*/ 0 h 331"/>
                  <a:gd name="T12" fmla="*/ 0 w 1737"/>
                  <a:gd name="T13" fmla="*/ 0 h 331"/>
                  <a:gd name="T14" fmla="*/ 0 w 1737"/>
                  <a:gd name="T15" fmla="*/ 0 h 331"/>
                  <a:gd name="T16" fmla="*/ 0 w 1737"/>
                  <a:gd name="T17" fmla="*/ 0 h 331"/>
                  <a:gd name="T18" fmla="*/ 0 w 1737"/>
                  <a:gd name="T19" fmla="*/ 0 h 331"/>
                  <a:gd name="T20" fmla="*/ 0 w 1737"/>
                  <a:gd name="T21" fmla="*/ 0 h 331"/>
                  <a:gd name="T22" fmla="*/ 0 w 1737"/>
                  <a:gd name="T23" fmla="*/ 0 h 331"/>
                  <a:gd name="T24" fmla="*/ 0 w 1737"/>
                  <a:gd name="T25" fmla="*/ 0 h 331"/>
                  <a:gd name="T26" fmla="*/ 0 w 1737"/>
                  <a:gd name="T27" fmla="*/ 0 h 331"/>
                  <a:gd name="T28" fmla="*/ 0 w 1737"/>
                  <a:gd name="T29" fmla="*/ 0 h 331"/>
                  <a:gd name="T30" fmla="*/ 0 w 1737"/>
                  <a:gd name="T31" fmla="*/ 0 h 3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7"/>
                  <a:gd name="T49" fmla="*/ 0 h 331"/>
                  <a:gd name="T50" fmla="*/ 1737 w 1737"/>
                  <a:gd name="T51" fmla="*/ 331 h 33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7" h="331">
                    <a:moveTo>
                      <a:pt x="1346" y="186"/>
                    </a:moveTo>
                    <a:lnTo>
                      <a:pt x="1346" y="186"/>
                    </a:lnTo>
                    <a:cubicBezTo>
                      <a:pt x="1279" y="201"/>
                      <a:pt x="1207" y="211"/>
                      <a:pt x="1119" y="217"/>
                    </a:cubicBezTo>
                    <a:cubicBezTo>
                      <a:pt x="1085" y="219"/>
                      <a:pt x="1049" y="221"/>
                      <a:pt x="1004" y="222"/>
                    </a:cubicBezTo>
                    <a:lnTo>
                      <a:pt x="889" y="227"/>
                    </a:lnTo>
                    <a:cubicBezTo>
                      <a:pt x="597" y="238"/>
                      <a:pt x="302" y="250"/>
                      <a:pt x="0" y="263"/>
                    </a:cubicBezTo>
                    <a:lnTo>
                      <a:pt x="0" y="331"/>
                    </a:lnTo>
                    <a:cubicBezTo>
                      <a:pt x="300" y="310"/>
                      <a:pt x="594" y="290"/>
                      <a:pt x="891" y="272"/>
                    </a:cubicBezTo>
                    <a:lnTo>
                      <a:pt x="1007" y="265"/>
                    </a:lnTo>
                    <a:cubicBezTo>
                      <a:pt x="1052" y="262"/>
                      <a:pt x="1089" y="260"/>
                      <a:pt x="1123" y="257"/>
                    </a:cubicBezTo>
                    <a:cubicBezTo>
                      <a:pt x="1212" y="248"/>
                      <a:pt x="1286" y="236"/>
                      <a:pt x="1353" y="219"/>
                    </a:cubicBezTo>
                    <a:cubicBezTo>
                      <a:pt x="1430" y="199"/>
                      <a:pt x="1504" y="171"/>
                      <a:pt x="1573" y="134"/>
                    </a:cubicBezTo>
                    <a:cubicBezTo>
                      <a:pt x="1627" y="105"/>
                      <a:pt x="1681" y="71"/>
                      <a:pt x="1737" y="29"/>
                    </a:cubicBezTo>
                    <a:lnTo>
                      <a:pt x="1737" y="0"/>
                    </a:lnTo>
                    <a:cubicBezTo>
                      <a:pt x="1677" y="44"/>
                      <a:pt x="1619" y="79"/>
                      <a:pt x="1561" y="108"/>
                    </a:cubicBezTo>
                    <a:cubicBezTo>
                      <a:pt x="1492" y="143"/>
                      <a:pt x="1420" y="169"/>
                      <a:pt x="1346" y="186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9" name="Freeform 34"/>
              <p:cNvSpPr>
                <a:spLocks noChangeAspect="1"/>
              </p:cNvSpPr>
              <p:nvPr userDrawn="1"/>
            </p:nvSpPr>
            <p:spPr bwMode="gray">
              <a:xfrm>
                <a:off x="2449" y="512"/>
                <a:ext cx="508" cy="81"/>
              </a:xfrm>
              <a:custGeom>
                <a:avLst/>
                <a:gdLst>
                  <a:gd name="T0" fmla="*/ 0 w 1737"/>
                  <a:gd name="T1" fmla="*/ 0 h 274"/>
                  <a:gd name="T2" fmla="*/ 0 w 1737"/>
                  <a:gd name="T3" fmla="*/ 0 h 274"/>
                  <a:gd name="T4" fmla="*/ 0 w 1737"/>
                  <a:gd name="T5" fmla="*/ 0 h 274"/>
                  <a:gd name="T6" fmla="*/ 0 w 1737"/>
                  <a:gd name="T7" fmla="*/ 0 h 274"/>
                  <a:gd name="T8" fmla="*/ 0 w 1737"/>
                  <a:gd name="T9" fmla="*/ 0 h 274"/>
                  <a:gd name="T10" fmla="*/ 0 w 1737"/>
                  <a:gd name="T11" fmla="*/ 0 h 274"/>
                  <a:gd name="T12" fmla="*/ 0 w 1737"/>
                  <a:gd name="T13" fmla="*/ 0 h 274"/>
                  <a:gd name="T14" fmla="*/ 0 w 1737"/>
                  <a:gd name="T15" fmla="*/ 0 h 274"/>
                  <a:gd name="T16" fmla="*/ 0 w 1737"/>
                  <a:gd name="T17" fmla="*/ 0 h 274"/>
                  <a:gd name="T18" fmla="*/ 0 w 1737"/>
                  <a:gd name="T19" fmla="*/ 0 h 274"/>
                  <a:gd name="T20" fmla="*/ 0 w 1737"/>
                  <a:gd name="T21" fmla="*/ 0 h 274"/>
                  <a:gd name="T22" fmla="*/ 0 w 1737"/>
                  <a:gd name="T23" fmla="*/ 0 h 274"/>
                  <a:gd name="T24" fmla="*/ 0 w 1737"/>
                  <a:gd name="T25" fmla="*/ 0 h 274"/>
                  <a:gd name="T26" fmla="*/ 0 w 1737"/>
                  <a:gd name="T27" fmla="*/ 0 h 274"/>
                  <a:gd name="T28" fmla="*/ 0 w 1737"/>
                  <a:gd name="T29" fmla="*/ 0 h 27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37"/>
                  <a:gd name="T46" fmla="*/ 0 h 274"/>
                  <a:gd name="T47" fmla="*/ 1737 w 1737"/>
                  <a:gd name="T48" fmla="*/ 274 h 27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37" h="274">
                    <a:moveTo>
                      <a:pt x="1336" y="152"/>
                    </a:moveTo>
                    <a:lnTo>
                      <a:pt x="1336" y="152"/>
                    </a:lnTo>
                    <a:cubicBezTo>
                      <a:pt x="1269" y="164"/>
                      <a:pt x="1198" y="172"/>
                      <a:pt x="1110" y="176"/>
                    </a:cubicBezTo>
                    <a:cubicBezTo>
                      <a:pt x="1077" y="178"/>
                      <a:pt x="1042" y="179"/>
                      <a:pt x="996" y="180"/>
                    </a:cubicBezTo>
                    <a:lnTo>
                      <a:pt x="0" y="207"/>
                    </a:lnTo>
                    <a:lnTo>
                      <a:pt x="0" y="274"/>
                    </a:lnTo>
                    <a:lnTo>
                      <a:pt x="883" y="228"/>
                    </a:lnTo>
                    <a:lnTo>
                      <a:pt x="998" y="222"/>
                    </a:lnTo>
                    <a:cubicBezTo>
                      <a:pt x="1042" y="220"/>
                      <a:pt x="1079" y="218"/>
                      <a:pt x="1113" y="216"/>
                    </a:cubicBezTo>
                    <a:cubicBezTo>
                      <a:pt x="1201" y="209"/>
                      <a:pt x="1274" y="199"/>
                      <a:pt x="1342" y="185"/>
                    </a:cubicBezTo>
                    <a:cubicBezTo>
                      <a:pt x="1419" y="169"/>
                      <a:pt x="1494" y="146"/>
                      <a:pt x="1564" y="116"/>
                    </a:cubicBezTo>
                    <a:cubicBezTo>
                      <a:pt x="1621" y="92"/>
                      <a:pt x="1678" y="62"/>
                      <a:pt x="1737" y="27"/>
                    </a:cubicBezTo>
                    <a:lnTo>
                      <a:pt x="1737" y="0"/>
                    </a:lnTo>
                    <a:cubicBezTo>
                      <a:pt x="1674" y="36"/>
                      <a:pt x="1614" y="66"/>
                      <a:pt x="1554" y="89"/>
                    </a:cubicBezTo>
                    <a:cubicBezTo>
                      <a:pt x="1485" y="117"/>
                      <a:pt x="1411" y="138"/>
                      <a:pt x="1336" y="152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0" name="Freeform 35"/>
              <p:cNvSpPr>
                <a:spLocks noChangeAspect="1"/>
              </p:cNvSpPr>
              <p:nvPr userDrawn="1"/>
            </p:nvSpPr>
            <p:spPr bwMode="gray">
              <a:xfrm>
                <a:off x="2449" y="552"/>
                <a:ext cx="508" cy="66"/>
              </a:xfrm>
              <a:custGeom>
                <a:avLst/>
                <a:gdLst>
                  <a:gd name="T0" fmla="*/ 0 w 1737"/>
                  <a:gd name="T1" fmla="*/ 0 h 225"/>
                  <a:gd name="T2" fmla="*/ 0 w 1737"/>
                  <a:gd name="T3" fmla="*/ 0 h 225"/>
                  <a:gd name="T4" fmla="*/ 0 w 1737"/>
                  <a:gd name="T5" fmla="*/ 0 h 225"/>
                  <a:gd name="T6" fmla="*/ 0 w 1737"/>
                  <a:gd name="T7" fmla="*/ 0 h 225"/>
                  <a:gd name="T8" fmla="*/ 0 w 1737"/>
                  <a:gd name="T9" fmla="*/ 0 h 225"/>
                  <a:gd name="T10" fmla="*/ 0 w 1737"/>
                  <a:gd name="T11" fmla="*/ 0 h 225"/>
                  <a:gd name="T12" fmla="*/ 0 w 1737"/>
                  <a:gd name="T13" fmla="*/ 0 h 225"/>
                  <a:gd name="T14" fmla="*/ 0 w 1737"/>
                  <a:gd name="T15" fmla="*/ 0 h 225"/>
                  <a:gd name="T16" fmla="*/ 0 w 1737"/>
                  <a:gd name="T17" fmla="*/ 0 h 225"/>
                  <a:gd name="T18" fmla="*/ 0 w 1737"/>
                  <a:gd name="T19" fmla="*/ 0 h 225"/>
                  <a:gd name="T20" fmla="*/ 0 w 1737"/>
                  <a:gd name="T21" fmla="*/ 0 h 225"/>
                  <a:gd name="T22" fmla="*/ 0 w 1737"/>
                  <a:gd name="T23" fmla="*/ 0 h 225"/>
                  <a:gd name="T24" fmla="*/ 0 w 1737"/>
                  <a:gd name="T25" fmla="*/ 0 h 225"/>
                  <a:gd name="T26" fmla="*/ 0 w 1737"/>
                  <a:gd name="T27" fmla="*/ 0 h 2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737"/>
                  <a:gd name="T43" fmla="*/ 0 h 225"/>
                  <a:gd name="T44" fmla="*/ 1737 w 1737"/>
                  <a:gd name="T45" fmla="*/ 225 h 22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737" h="225">
                    <a:moveTo>
                      <a:pt x="1328" y="121"/>
                    </a:moveTo>
                    <a:lnTo>
                      <a:pt x="1328" y="121"/>
                    </a:lnTo>
                    <a:cubicBezTo>
                      <a:pt x="1206" y="137"/>
                      <a:pt x="1080" y="139"/>
                      <a:pt x="958" y="141"/>
                    </a:cubicBezTo>
                    <a:cubicBezTo>
                      <a:pt x="930" y="141"/>
                      <a:pt x="902" y="142"/>
                      <a:pt x="875" y="142"/>
                    </a:cubicBezTo>
                    <a:lnTo>
                      <a:pt x="0" y="158"/>
                    </a:lnTo>
                    <a:lnTo>
                      <a:pt x="0" y="225"/>
                    </a:lnTo>
                    <a:lnTo>
                      <a:pt x="876" y="188"/>
                    </a:lnTo>
                    <a:cubicBezTo>
                      <a:pt x="904" y="186"/>
                      <a:pt x="932" y="185"/>
                      <a:pt x="960" y="184"/>
                    </a:cubicBezTo>
                    <a:cubicBezTo>
                      <a:pt x="1082" y="179"/>
                      <a:pt x="1209" y="174"/>
                      <a:pt x="1333" y="155"/>
                    </a:cubicBezTo>
                    <a:cubicBezTo>
                      <a:pt x="1411" y="142"/>
                      <a:pt x="1487" y="124"/>
                      <a:pt x="1557" y="100"/>
                    </a:cubicBezTo>
                    <a:cubicBezTo>
                      <a:pt x="1615" y="81"/>
                      <a:pt x="1676" y="56"/>
                      <a:pt x="1737" y="26"/>
                    </a:cubicBezTo>
                    <a:lnTo>
                      <a:pt x="1737" y="0"/>
                    </a:lnTo>
                    <a:cubicBezTo>
                      <a:pt x="1673" y="30"/>
                      <a:pt x="1609" y="55"/>
                      <a:pt x="1549" y="73"/>
                    </a:cubicBezTo>
                    <a:cubicBezTo>
                      <a:pt x="1479" y="95"/>
                      <a:pt x="1405" y="111"/>
                      <a:pt x="1328" y="121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1" name="Freeform 36"/>
              <p:cNvSpPr>
                <a:spLocks noChangeAspect="1"/>
              </p:cNvSpPr>
              <p:nvPr userDrawn="1"/>
            </p:nvSpPr>
            <p:spPr bwMode="gray">
              <a:xfrm>
                <a:off x="2449" y="595"/>
                <a:ext cx="508" cy="50"/>
              </a:xfrm>
              <a:custGeom>
                <a:avLst/>
                <a:gdLst>
                  <a:gd name="T0" fmla="*/ 0 w 1737"/>
                  <a:gd name="T1" fmla="*/ 0 h 172"/>
                  <a:gd name="T2" fmla="*/ 0 w 1737"/>
                  <a:gd name="T3" fmla="*/ 0 h 172"/>
                  <a:gd name="T4" fmla="*/ 0 w 1737"/>
                  <a:gd name="T5" fmla="*/ 0 h 172"/>
                  <a:gd name="T6" fmla="*/ 0 w 1737"/>
                  <a:gd name="T7" fmla="*/ 0 h 172"/>
                  <a:gd name="T8" fmla="*/ 0 w 1737"/>
                  <a:gd name="T9" fmla="*/ 0 h 172"/>
                  <a:gd name="T10" fmla="*/ 0 w 1737"/>
                  <a:gd name="T11" fmla="*/ 0 h 172"/>
                  <a:gd name="T12" fmla="*/ 0 w 1737"/>
                  <a:gd name="T13" fmla="*/ 0 h 172"/>
                  <a:gd name="T14" fmla="*/ 0 w 1737"/>
                  <a:gd name="T15" fmla="*/ 0 h 172"/>
                  <a:gd name="T16" fmla="*/ 0 w 1737"/>
                  <a:gd name="T17" fmla="*/ 0 h 172"/>
                  <a:gd name="T18" fmla="*/ 0 w 1737"/>
                  <a:gd name="T19" fmla="*/ 0 h 172"/>
                  <a:gd name="T20" fmla="*/ 0 w 1737"/>
                  <a:gd name="T21" fmla="*/ 0 h 172"/>
                  <a:gd name="T22" fmla="*/ 0 w 1737"/>
                  <a:gd name="T23" fmla="*/ 0 h 172"/>
                  <a:gd name="T24" fmla="*/ 0 w 1737"/>
                  <a:gd name="T25" fmla="*/ 0 h 172"/>
                  <a:gd name="T26" fmla="*/ 0 w 1737"/>
                  <a:gd name="T27" fmla="*/ 0 h 1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737"/>
                  <a:gd name="T43" fmla="*/ 0 h 172"/>
                  <a:gd name="T44" fmla="*/ 1737 w 1737"/>
                  <a:gd name="T45" fmla="*/ 172 h 17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737" h="172">
                    <a:moveTo>
                      <a:pt x="1321" y="89"/>
                    </a:moveTo>
                    <a:lnTo>
                      <a:pt x="1321" y="89"/>
                    </a:lnTo>
                    <a:cubicBezTo>
                      <a:pt x="1207" y="98"/>
                      <a:pt x="1089" y="98"/>
                      <a:pt x="976" y="98"/>
                    </a:cubicBezTo>
                    <a:cubicBezTo>
                      <a:pt x="941" y="98"/>
                      <a:pt x="905" y="98"/>
                      <a:pt x="870" y="99"/>
                    </a:cubicBezTo>
                    <a:cubicBezTo>
                      <a:pt x="580" y="100"/>
                      <a:pt x="293" y="102"/>
                      <a:pt x="0" y="105"/>
                    </a:cubicBezTo>
                    <a:lnTo>
                      <a:pt x="0" y="172"/>
                    </a:lnTo>
                    <a:cubicBezTo>
                      <a:pt x="279" y="163"/>
                      <a:pt x="575" y="153"/>
                      <a:pt x="871" y="144"/>
                    </a:cubicBezTo>
                    <a:cubicBezTo>
                      <a:pt x="906" y="143"/>
                      <a:pt x="941" y="142"/>
                      <a:pt x="977" y="141"/>
                    </a:cubicBezTo>
                    <a:cubicBezTo>
                      <a:pt x="1091" y="138"/>
                      <a:pt x="1208" y="135"/>
                      <a:pt x="1324" y="123"/>
                    </a:cubicBezTo>
                    <a:cubicBezTo>
                      <a:pt x="1405" y="114"/>
                      <a:pt x="1479" y="101"/>
                      <a:pt x="1549" y="84"/>
                    </a:cubicBezTo>
                    <a:cubicBezTo>
                      <a:pt x="1611" y="69"/>
                      <a:pt x="1674" y="49"/>
                      <a:pt x="1737" y="25"/>
                    </a:cubicBezTo>
                    <a:lnTo>
                      <a:pt x="1737" y="0"/>
                    </a:lnTo>
                    <a:cubicBezTo>
                      <a:pt x="1672" y="23"/>
                      <a:pt x="1606" y="43"/>
                      <a:pt x="1543" y="56"/>
                    </a:cubicBezTo>
                    <a:cubicBezTo>
                      <a:pt x="1473" y="72"/>
                      <a:pt x="1401" y="82"/>
                      <a:pt x="1321" y="89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2" name="Freeform 37"/>
              <p:cNvSpPr>
                <a:spLocks noChangeAspect="1"/>
              </p:cNvSpPr>
              <p:nvPr userDrawn="1"/>
            </p:nvSpPr>
            <p:spPr bwMode="gray">
              <a:xfrm>
                <a:off x="2449" y="636"/>
                <a:ext cx="508" cy="36"/>
              </a:xfrm>
              <a:custGeom>
                <a:avLst/>
                <a:gdLst>
                  <a:gd name="T0" fmla="*/ 0 w 1737"/>
                  <a:gd name="T1" fmla="*/ 0 h 120"/>
                  <a:gd name="T2" fmla="*/ 0 w 1737"/>
                  <a:gd name="T3" fmla="*/ 0 h 120"/>
                  <a:gd name="T4" fmla="*/ 0 w 1737"/>
                  <a:gd name="T5" fmla="*/ 0 h 120"/>
                  <a:gd name="T6" fmla="*/ 0 w 1737"/>
                  <a:gd name="T7" fmla="*/ 0 h 120"/>
                  <a:gd name="T8" fmla="*/ 0 w 1737"/>
                  <a:gd name="T9" fmla="*/ 0 h 120"/>
                  <a:gd name="T10" fmla="*/ 0 w 1737"/>
                  <a:gd name="T11" fmla="*/ 0 h 120"/>
                  <a:gd name="T12" fmla="*/ 0 w 1737"/>
                  <a:gd name="T13" fmla="*/ 0 h 120"/>
                  <a:gd name="T14" fmla="*/ 0 w 1737"/>
                  <a:gd name="T15" fmla="*/ 0 h 120"/>
                  <a:gd name="T16" fmla="*/ 0 w 1737"/>
                  <a:gd name="T17" fmla="*/ 0 h 120"/>
                  <a:gd name="T18" fmla="*/ 0 w 1737"/>
                  <a:gd name="T19" fmla="*/ 0 h 120"/>
                  <a:gd name="T20" fmla="*/ 0 w 1737"/>
                  <a:gd name="T21" fmla="*/ 0 h 120"/>
                  <a:gd name="T22" fmla="*/ 0 w 1737"/>
                  <a:gd name="T23" fmla="*/ 0 h 120"/>
                  <a:gd name="T24" fmla="*/ 0 w 1737"/>
                  <a:gd name="T25" fmla="*/ 0 h 120"/>
                  <a:gd name="T26" fmla="*/ 0 w 1737"/>
                  <a:gd name="T27" fmla="*/ 0 h 120"/>
                  <a:gd name="T28" fmla="*/ 0 w 1737"/>
                  <a:gd name="T29" fmla="*/ 0 h 120"/>
                  <a:gd name="T30" fmla="*/ 0 w 1737"/>
                  <a:gd name="T31" fmla="*/ 0 h 120"/>
                  <a:gd name="T32" fmla="*/ 0 w 1737"/>
                  <a:gd name="T33" fmla="*/ 0 h 1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37"/>
                  <a:gd name="T52" fmla="*/ 0 h 120"/>
                  <a:gd name="T53" fmla="*/ 1737 w 1737"/>
                  <a:gd name="T54" fmla="*/ 120 h 12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37" h="120">
                    <a:moveTo>
                      <a:pt x="1317" y="54"/>
                    </a:moveTo>
                    <a:lnTo>
                      <a:pt x="1317" y="54"/>
                    </a:lnTo>
                    <a:cubicBezTo>
                      <a:pt x="1269" y="56"/>
                      <a:pt x="1217" y="57"/>
                      <a:pt x="1159" y="57"/>
                    </a:cubicBezTo>
                    <a:cubicBezTo>
                      <a:pt x="1137" y="57"/>
                      <a:pt x="1114" y="57"/>
                      <a:pt x="1092" y="57"/>
                    </a:cubicBezTo>
                    <a:lnTo>
                      <a:pt x="867" y="54"/>
                    </a:lnTo>
                    <a:cubicBezTo>
                      <a:pt x="713" y="53"/>
                      <a:pt x="560" y="53"/>
                      <a:pt x="416" y="53"/>
                    </a:cubicBezTo>
                    <a:lnTo>
                      <a:pt x="0" y="53"/>
                    </a:lnTo>
                    <a:lnTo>
                      <a:pt x="0" y="120"/>
                    </a:lnTo>
                    <a:lnTo>
                      <a:pt x="417" y="109"/>
                    </a:lnTo>
                    <a:cubicBezTo>
                      <a:pt x="560" y="106"/>
                      <a:pt x="714" y="102"/>
                      <a:pt x="867" y="99"/>
                    </a:cubicBezTo>
                    <a:lnTo>
                      <a:pt x="1093" y="96"/>
                    </a:lnTo>
                    <a:cubicBezTo>
                      <a:pt x="1154" y="95"/>
                      <a:pt x="1236" y="94"/>
                      <a:pt x="1318" y="88"/>
                    </a:cubicBezTo>
                    <a:cubicBezTo>
                      <a:pt x="1399" y="83"/>
                      <a:pt x="1473" y="75"/>
                      <a:pt x="1544" y="64"/>
                    </a:cubicBezTo>
                    <a:cubicBezTo>
                      <a:pt x="1607" y="54"/>
                      <a:pt x="1672" y="40"/>
                      <a:pt x="1737" y="23"/>
                    </a:cubicBezTo>
                    <a:lnTo>
                      <a:pt x="1737" y="0"/>
                    </a:lnTo>
                    <a:cubicBezTo>
                      <a:pt x="1670" y="15"/>
                      <a:pt x="1604" y="27"/>
                      <a:pt x="1540" y="36"/>
                    </a:cubicBezTo>
                    <a:cubicBezTo>
                      <a:pt x="1469" y="45"/>
                      <a:pt x="1397" y="51"/>
                      <a:pt x="1317" y="54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3" name="Freeform 38"/>
              <p:cNvSpPr>
                <a:spLocks noChangeAspect="1"/>
              </p:cNvSpPr>
              <p:nvPr userDrawn="1"/>
            </p:nvSpPr>
            <p:spPr bwMode="gray">
              <a:xfrm>
                <a:off x="2449" y="676"/>
                <a:ext cx="508" cy="21"/>
              </a:xfrm>
              <a:custGeom>
                <a:avLst/>
                <a:gdLst>
                  <a:gd name="T0" fmla="*/ 0 w 1737"/>
                  <a:gd name="T1" fmla="*/ 0 h 72"/>
                  <a:gd name="T2" fmla="*/ 0 w 1737"/>
                  <a:gd name="T3" fmla="*/ 0 h 72"/>
                  <a:gd name="T4" fmla="*/ 0 w 1737"/>
                  <a:gd name="T5" fmla="*/ 0 h 72"/>
                  <a:gd name="T6" fmla="*/ 0 w 1737"/>
                  <a:gd name="T7" fmla="*/ 0 h 72"/>
                  <a:gd name="T8" fmla="*/ 0 w 1737"/>
                  <a:gd name="T9" fmla="*/ 0 h 72"/>
                  <a:gd name="T10" fmla="*/ 0 w 1737"/>
                  <a:gd name="T11" fmla="*/ 0 h 72"/>
                  <a:gd name="T12" fmla="*/ 0 w 1737"/>
                  <a:gd name="T13" fmla="*/ 0 h 72"/>
                  <a:gd name="T14" fmla="*/ 0 w 1737"/>
                  <a:gd name="T15" fmla="*/ 0 h 72"/>
                  <a:gd name="T16" fmla="*/ 0 w 1737"/>
                  <a:gd name="T17" fmla="*/ 0 h 72"/>
                  <a:gd name="T18" fmla="*/ 0 w 1737"/>
                  <a:gd name="T19" fmla="*/ 0 h 72"/>
                  <a:gd name="T20" fmla="*/ 0 w 1737"/>
                  <a:gd name="T21" fmla="*/ 0 h 72"/>
                  <a:gd name="T22" fmla="*/ 0 w 1737"/>
                  <a:gd name="T23" fmla="*/ 0 h 7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37"/>
                  <a:gd name="T37" fmla="*/ 0 h 72"/>
                  <a:gd name="T38" fmla="*/ 1737 w 1737"/>
                  <a:gd name="T39" fmla="*/ 72 h 7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37" h="72">
                    <a:moveTo>
                      <a:pt x="1090" y="22"/>
                    </a:moveTo>
                    <a:lnTo>
                      <a:pt x="1090" y="22"/>
                    </a:lnTo>
                    <a:lnTo>
                      <a:pt x="865" y="20"/>
                    </a:lnTo>
                    <a:cubicBezTo>
                      <a:pt x="578" y="16"/>
                      <a:pt x="292" y="10"/>
                      <a:pt x="0" y="5"/>
                    </a:cubicBezTo>
                    <a:lnTo>
                      <a:pt x="0" y="72"/>
                    </a:lnTo>
                    <a:cubicBezTo>
                      <a:pt x="279" y="70"/>
                      <a:pt x="574" y="68"/>
                      <a:pt x="865" y="65"/>
                    </a:cubicBezTo>
                    <a:lnTo>
                      <a:pt x="1090" y="62"/>
                    </a:lnTo>
                    <a:cubicBezTo>
                      <a:pt x="1166" y="60"/>
                      <a:pt x="1240" y="59"/>
                      <a:pt x="1315" y="57"/>
                    </a:cubicBezTo>
                    <a:cubicBezTo>
                      <a:pt x="1469" y="52"/>
                      <a:pt x="1608" y="41"/>
                      <a:pt x="1737" y="24"/>
                    </a:cubicBezTo>
                    <a:lnTo>
                      <a:pt x="1737" y="0"/>
                    </a:lnTo>
                    <a:cubicBezTo>
                      <a:pt x="1607" y="14"/>
                      <a:pt x="1469" y="22"/>
                      <a:pt x="1314" y="23"/>
                    </a:cubicBezTo>
                    <a:cubicBezTo>
                      <a:pt x="1239" y="23"/>
                      <a:pt x="1165" y="23"/>
                      <a:pt x="1090" y="22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4" name="Freeform 39"/>
              <p:cNvSpPr>
                <a:spLocks noChangeAspect="1"/>
              </p:cNvSpPr>
              <p:nvPr userDrawn="1"/>
            </p:nvSpPr>
            <p:spPr bwMode="gray">
              <a:xfrm>
                <a:off x="2449" y="704"/>
                <a:ext cx="508" cy="20"/>
              </a:xfrm>
              <a:custGeom>
                <a:avLst/>
                <a:gdLst>
                  <a:gd name="T0" fmla="*/ 0 w 1737"/>
                  <a:gd name="T1" fmla="*/ 0 h 67"/>
                  <a:gd name="T2" fmla="*/ 0 w 1737"/>
                  <a:gd name="T3" fmla="*/ 0 h 67"/>
                  <a:gd name="T4" fmla="*/ 0 w 1737"/>
                  <a:gd name="T5" fmla="*/ 0 h 67"/>
                  <a:gd name="T6" fmla="*/ 0 w 1737"/>
                  <a:gd name="T7" fmla="*/ 0 h 67"/>
                  <a:gd name="T8" fmla="*/ 0 w 1737"/>
                  <a:gd name="T9" fmla="*/ 0 h 67"/>
                  <a:gd name="T10" fmla="*/ 0 w 1737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37"/>
                  <a:gd name="T19" fmla="*/ 0 h 67"/>
                  <a:gd name="T20" fmla="*/ 1737 w 1737"/>
                  <a:gd name="T21" fmla="*/ 67 h 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37" h="67">
                    <a:moveTo>
                      <a:pt x="1737" y="44"/>
                    </a:moveTo>
                    <a:lnTo>
                      <a:pt x="1737" y="44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1737" y="67"/>
                    </a:lnTo>
                    <a:lnTo>
                      <a:pt x="1737" y="44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5" name="Freeform 40"/>
              <p:cNvSpPr>
                <a:spLocks noChangeAspect="1"/>
              </p:cNvSpPr>
              <p:nvPr userDrawn="1"/>
            </p:nvSpPr>
            <p:spPr bwMode="gray">
              <a:xfrm>
                <a:off x="2449" y="346"/>
                <a:ext cx="508" cy="141"/>
              </a:xfrm>
              <a:custGeom>
                <a:avLst/>
                <a:gdLst>
                  <a:gd name="T0" fmla="*/ 0 w 1737"/>
                  <a:gd name="T1" fmla="*/ 0 h 483"/>
                  <a:gd name="T2" fmla="*/ 0 w 1737"/>
                  <a:gd name="T3" fmla="*/ 0 h 483"/>
                  <a:gd name="T4" fmla="*/ 0 w 1737"/>
                  <a:gd name="T5" fmla="*/ 0 h 483"/>
                  <a:gd name="T6" fmla="*/ 0 w 1737"/>
                  <a:gd name="T7" fmla="*/ 0 h 483"/>
                  <a:gd name="T8" fmla="*/ 0 w 1737"/>
                  <a:gd name="T9" fmla="*/ 0 h 483"/>
                  <a:gd name="T10" fmla="*/ 0 w 1737"/>
                  <a:gd name="T11" fmla="*/ 0 h 483"/>
                  <a:gd name="T12" fmla="*/ 0 w 1737"/>
                  <a:gd name="T13" fmla="*/ 0 h 483"/>
                  <a:gd name="T14" fmla="*/ 0 w 1737"/>
                  <a:gd name="T15" fmla="*/ 0 h 483"/>
                  <a:gd name="T16" fmla="*/ 0 w 1737"/>
                  <a:gd name="T17" fmla="*/ 0 h 483"/>
                  <a:gd name="T18" fmla="*/ 0 w 1737"/>
                  <a:gd name="T19" fmla="*/ 0 h 483"/>
                  <a:gd name="T20" fmla="*/ 0 w 1737"/>
                  <a:gd name="T21" fmla="*/ 0 h 483"/>
                  <a:gd name="T22" fmla="*/ 0 w 1737"/>
                  <a:gd name="T23" fmla="*/ 0 h 483"/>
                  <a:gd name="T24" fmla="*/ 0 w 1737"/>
                  <a:gd name="T25" fmla="*/ 0 h 483"/>
                  <a:gd name="T26" fmla="*/ 0 w 1737"/>
                  <a:gd name="T27" fmla="*/ 0 h 483"/>
                  <a:gd name="T28" fmla="*/ 0 w 1737"/>
                  <a:gd name="T29" fmla="*/ 0 h 483"/>
                  <a:gd name="T30" fmla="*/ 0 w 1737"/>
                  <a:gd name="T31" fmla="*/ 0 h 48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7"/>
                  <a:gd name="T49" fmla="*/ 0 h 483"/>
                  <a:gd name="T50" fmla="*/ 1737 w 1737"/>
                  <a:gd name="T51" fmla="*/ 483 h 48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7" h="483">
                    <a:moveTo>
                      <a:pt x="1581" y="148"/>
                    </a:moveTo>
                    <a:lnTo>
                      <a:pt x="1581" y="148"/>
                    </a:lnTo>
                    <a:cubicBezTo>
                      <a:pt x="1515" y="201"/>
                      <a:pt x="1464" y="239"/>
                      <a:pt x="1383" y="271"/>
                    </a:cubicBezTo>
                    <a:cubicBezTo>
                      <a:pt x="1313" y="299"/>
                      <a:pt x="1237" y="310"/>
                      <a:pt x="1151" y="322"/>
                    </a:cubicBezTo>
                    <a:cubicBezTo>
                      <a:pt x="1095" y="329"/>
                      <a:pt x="1037" y="341"/>
                      <a:pt x="982" y="345"/>
                    </a:cubicBezTo>
                    <a:cubicBezTo>
                      <a:pt x="959" y="346"/>
                      <a:pt x="936" y="348"/>
                      <a:pt x="913" y="349"/>
                    </a:cubicBezTo>
                    <a:lnTo>
                      <a:pt x="0" y="416"/>
                    </a:lnTo>
                    <a:lnTo>
                      <a:pt x="0" y="483"/>
                    </a:lnTo>
                    <a:lnTo>
                      <a:pt x="917" y="395"/>
                    </a:lnTo>
                    <a:lnTo>
                      <a:pt x="1036" y="384"/>
                    </a:lnTo>
                    <a:cubicBezTo>
                      <a:pt x="1080" y="379"/>
                      <a:pt x="1119" y="375"/>
                      <a:pt x="1156" y="369"/>
                    </a:cubicBezTo>
                    <a:cubicBezTo>
                      <a:pt x="1244" y="354"/>
                      <a:pt x="1321" y="333"/>
                      <a:pt x="1390" y="302"/>
                    </a:cubicBezTo>
                    <a:cubicBezTo>
                      <a:pt x="1461" y="271"/>
                      <a:pt x="1533" y="219"/>
                      <a:pt x="1600" y="163"/>
                    </a:cubicBezTo>
                    <a:cubicBezTo>
                      <a:pt x="1646" y="125"/>
                      <a:pt x="1689" y="77"/>
                      <a:pt x="1737" y="25"/>
                    </a:cubicBezTo>
                    <a:lnTo>
                      <a:pt x="1737" y="0"/>
                    </a:lnTo>
                    <a:cubicBezTo>
                      <a:pt x="1679" y="60"/>
                      <a:pt x="1632" y="107"/>
                      <a:pt x="1581" y="148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6" name="Freeform 59"/>
              <p:cNvSpPr>
                <a:spLocks noChangeAspect="1"/>
              </p:cNvSpPr>
              <p:nvPr userDrawn="1"/>
            </p:nvSpPr>
            <p:spPr bwMode="gray">
              <a:xfrm>
                <a:off x="3169" y="221"/>
                <a:ext cx="313" cy="257"/>
              </a:xfrm>
              <a:custGeom>
                <a:avLst/>
                <a:gdLst>
                  <a:gd name="T0" fmla="*/ 0 w 1072"/>
                  <a:gd name="T1" fmla="*/ 0 h 884"/>
                  <a:gd name="T2" fmla="*/ 0 w 1072"/>
                  <a:gd name="T3" fmla="*/ 0 h 884"/>
                  <a:gd name="T4" fmla="*/ 0 w 1072"/>
                  <a:gd name="T5" fmla="*/ 0 h 884"/>
                  <a:gd name="T6" fmla="*/ 0 w 1072"/>
                  <a:gd name="T7" fmla="*/ 0 h 884"/>
                  <a:gd name="T8" fmla="*/ 0 w 1072"/>
                  <a:gd name="T9" fmla="*/ 0 h 884"/>
                  <a:gd name="T10" fmla="*/ 0 w 1072"/>
                  <a:gd name="T11" fmla="*/ 0 h 884"/>
                  <a:gd name="T12" fmla="*/ 0 w 1072"/>
                  <a:gd name="T13" fmla="*/ 0 h 884"/>
                  <a:gd name="T14" fmla="*/ 0 w 1072"/>
                  <a:gd name="T15" fmla="*/ 0 h 884"/>
                  <a:gd name="T16" fmla="*/ 0 w 1072"/>
                  <a:gd name="T17" fmla="*/ 0 h 884"/>
                  <a:gd name="T18" fmla="*/ 0 w 1072"/>
                  <a:gd name="T19" fmla="*/ 0 h 8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884"/>
                  <a:gd name="T32" fmla="*/ 1072 w 1072"/>
                  <a:gd name="T33" fmla="*/ 884 h 88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884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7" y="493"/>
                      <a:pt x="375" y="584"/>
                    </a:cubicBezTo>
                    <a:cubicBezTo>
                      <a:pt x="433" y="674"/>
                      <a:pt x="500" y="746"/>
                      <a:pt x="735" y="795"/>
                    </a:cubicBezTo>
                    <a:cubicBezTo>
                      <a:pt x="970" y="843"/>
                      <a:pt x="1072" y="866"/>
                      <a:pt x="1072" y="866"/>
                    </a:cubicBezTo>
                    <a:lnTo>
                      <a:pt x="1072" y="884"/>
                    </a:lnTo>
                    <a:cubicBezTo>
                      <a:pt x="1072" y="884"/>
                      <a:pt x="923" y="853"/>
                      <a:pt x="731" y="811"/>
                    </a:cubicBezTo>
                    <a:cubicBezTo>
                      <a:pt x="538" y="769"/>
                      <a:pt x="460" y="755"/>
                      <a:pt x="372" y="636"/>
                    </a:cubicBezTo>
                    <a:cubicBezTo>
                      <a:pt x="299" y="537"/>
                      <a:pt x="0" y="115"/>
                      <a:pt x="0" y="1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7" name="Freeform 60"/>
              <p:cNvSpPr>
                <a:spLocks noChangeAspect="1"/>
              </p:cNvSpPr>
              <p:nvPr userDrawn="1"/>
            </p:nvSpPr>
            <p:spPr bwMode="gray">
              <a:xfrm>
                <a:off x="3169" y="261"/>
                <a:ext cx="313" cy="237"/>
              </a:xfrm>
              <a:custGeom>
                <a:avLst/>
                <a:gdLst>
                  <a:gd name="T0" fmla="*/ 0 w 1074"/>
                  <a:gd name="T1" fmla="*/ 0 h 813"/>
                  <a:gd name="T2" fmla="*/ 0 w 1074"/>
                  <a:gd name="T3" fmla="*/ 0 h 813"/>
                  <a:gd name="T4" fmla="*/ 0 w 1074"/>
                  <a:gd name="T5" fmla="*/ 0 h 813"/>
                  <a:gd name="T6" fmla="*/ 0 w 1074"/>
                  <a:gd name="T7" fmla="*/ 0 h 813"/>
                  <a:gd name="T8" fmla="*/ 0 w 1074"/>
                  <a:gd name="T9" fmla="*/ 0 h 813"/>
                  <a:gd name="T10" fmla="*/ 0 w 1074"/>
                  <a:gd name="T11" fmla="*/ 0 h 813"/>
                  <a:gd name="T12" fmla="*/ 0 w 1074"/>
                  <a:gd name="T13" fmla="*/ 0 h 813"/>
                  <a:gd name="T14" fmla="*/ 0 w 1074"/>
                  <a:gd name="T15" fmla="*/ 0 h 813"/>
                  <a:gd name="T16" fmla="*/ 0 w 1074"/>
                  <a:gd name="T17" fmla="*/ 0 h 813"/>
                  <a:gd name="T18" fmla="*/ 0 w 1074"/>
                  <a:gd name="T19" fmla="*/ 0 h 8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4"/>
                  <a:gd name="T31" fmla="*/ 0 h 813"/>
                  <a:gd name="T32" fmla="*/ 1074 w 1074"/>
                  <a:gd name="T33" fmla="*/ 813 h 8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4" h="813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29" y="469"/>
                      <a:pt x="372" y="526"/>
                    </a:cubicBezTo>
                    <a:cubicBezTo>
                      <a:pt x="416" y="584"/>
                      <a:pt x="475" y="676"/>
                      <a:pt x="734" y="731"/>
                    </a:cubicBezTo>
                    <a:cubicBezTo>
                      <a:pt x="801" y="745"/>
                      <a:pt x="1074" y="799"/>
                      <a:pt x="1074" y="799"/>
                    </a:cubicBezTo>
                    <a:lnTo>
                      <a:pt x="1074" y="813"/>
                    </a:lnTo>
                    <a:cubicBezTo>
                      <a:pt x="1074" y="813"/>
                      <a:pt x="867" y="774"/>
                      <a:pt x="734" y="746"/>
                    </a:cubicBezTo>
                    <a:cubicBezTo>
                      <a:pt x="601" y="718"/>
                      <a:pt x="462" y="693"/>
                      <a:pt x="373" y="581"/>
                    </a:cubicBezTo>
                    <a:cubicBezTo>
                      <a:pt x="293" y="479"/>
                      <a:pt x="0" y="105"/>
                      <a:pt x="0" y="10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8" name="Freeform 61"/>
              <p:cNvSpPr>
                <a:spLocks noChangeAspect="1"/>
              </p:cNvSpPr>
              <p:nvPr userDrawn="1"/>
            </p:nvSpPr>
            <p:spPr bwMode="gray">
              <a:xfrm>
                <a:off x="3169" y="302"/>
                <a:ext cx="313" cy="217"/>
              </a:xfrm>
              <a:custGeom>
                <a:avLst/>
                <a:gdLst>
                  <a:gd name="T0" fmla="*/ 0 w 1073"/>
                  <a:gd name="T1" fmla="*/ 0 h 742"/>
                  <a:gd name="T2" fmla="*/ 0 w 1073"/>
                  <a:gd name="T3" fmla="*/ 0 h 742"/>
                  <a:gd name="T4" fmla="*/ 0 w 1073"/>
                  <a:gd name="T5" fmla="*/ 0 h 742"/>
                  <a:gd name="T6" fmla="*/ 0 w 1073"/>
                  <a:gd name="T7" fmla="*/ 0 h 742"/>
                  <a:gd name="T8" fmla="*/ 0 w 1073"/>
                  <a:gd name="T9" fmla="*/ 0 h 742"/>
                  <a:gd name="T10" fmla="*/ 0 w 1073"/>
                  <a:gd name="T11" fmla="*/ 0 h 742"/>
                  <a:gd name="T12" fmla="*/ 0 w 1073"/>
                  <a:gd name="T13" fmla="*/ 0 h 742"/>
                  <a:gd name="T14" fmla="*/ 0 w 1073"/>
                  <a:gd name="T15" fmla="*/ 0 h 742"/>
                  <a:gd name="T16" fmla="*/ 0 w 1073"/>
                  <a:gd name="T17" fmla="*/ 0 h 742"/>
                  <a:gd name="T18" fmla="*/ 0 w 1073"/>
                  <a:gd name="T19" fmla="*/ 0 h 7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742"/>
                  <a:gd name="T32" fmla="*/ 1073 w 1073"/>
                  <a:gd name="T33" fmla="*/ 742 h 7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742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10" y="398"/>
                      <a:pt x="372" y="478"/>
                    </a:cubicBezTo>
                    <a:cubicBezTo>
                      <a:pt x="435" y="558"/>
                      <a:pt x="521" y="623"/>
                      <a:pt x="734" y="664"/>
                    </a:cubicBezTo>
                    <a:cubicBezTo>
                      <a:pt x="857" y="688"/>
                      <a:pt x="1073" y="727"/>
                      <a:pt x="1073" y="727"/>
                    </a:cubicBezTo>
                    <a:lnTo>
                      <a:pt x="1073" y="742"/>
                    </a:lnTo>
                    <a:cubicBezTo>
                      <a:pt x="1073" y="742"/>
                      <a:pt x="884" y="707"/>
                      <a:pt x="734" y="680"/>
                    </a:cubicBezTo>
                    <a:cubicBezTo>
                      <a:pt x="584" y="653"/>
                      <a:pt x="461" y="627"/>
                      <a:pt x="372" y="528"/>
                    </a:cubicBezTo>
                    <a:cubicBezTo>
                      <a:pt x="295" y="441"/>
                      <a:pt x="0" y="99"/>
                      <a:pt x="0" y="99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9" name="Freeform 62"/>
              <p:cNvSpPr>
                <a:spLocks noChangeAspect="1"/>
              </p:cNvSpPr>
              <p:nvPr userDrawn="1"/>
            </p:nvSpPr>
            <p:spPr bwMode="gray">
              <a:xfrm>
                <a:off x="3169" y="343"/>
                <a:ext cx="313" cy="198"/>
              </a:xfrm>
              <a:custGeom>
                <a:avLst/>
                <a:gdLst>
                  <a:gd name="T0" fmla="*/ 0 w 1073"/>
                  <a:gd name="T1" fmla="*/ 0 h 679"/>
                  <a:gd name="T2" fmla="*/ 0 w 1073"/>
                  <a:gd name="T3" fmla="*/ 0 h 679"/>
                  <a:gd name="T4" fmla="*/ 0 w 1073"/>
                  <a:gd name="T5" fmla="*/ 0 h 679"/>
                  <a:gd name="T6" fmla="*/ 0 w 1073"/>
                  <a:gd name="T7" fmla="*/ 0 h 679"/>
                  <a:gd name="T8" fmla="*/ 0 w 1073"/>
                  <a:gd name="T9" fmla="*/ 0 h 679"/>
                  <a:gd name="T10" fmla="*/ 0 w 1073"/>
                  <a:gd name="T11" fmla="*/ 0 h 679"/>
                  <a:gd name="T12" fmla="*/ 0 w 1073"/>
                  <a:gd name="T13" fmla="*/ 0 h 679"/>
                  <a:gd name="T14" fmla="*/ 0 w 1073"/>
                  <a:gd name="T15" fmla="*/ 0 h 679"/>
                  <a:gd name="T16" fmla="*/ 0 w 1073"/>
                  <a:gd name="T17" fmla="*/ 0 h 679"/>
                  <a:gd name="T18" fmla="*/ 0 w 1073"/>
                  <a:gd name="T19" fmla="*/ 0 h 6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679"/>
                  <a:gd name="T32" fmla="*/ 1073 w 1073"/>
                  <a:gd name="T33" fmla="*/ 679 h 6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679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3" y="362"/>
                      <a:pt x="373" y="426"/>
                    </a:cubicBezTo>
                    <a:cubicBezTo>
                      <a:pt x="467" y="526"/>
                      <a:pt x="512" y="561"/>
                      <a:pt x="734" y="603"/>
                    </a:cubicBezTo>
                    <a:cubicBezTo>
                      <a:pt x="823" y="620"/>
                      <a:pt x="1073" y="663"/>
                      <a:pt x="1073" y="663"/>
                    </a:cubicBezTo>
                    <a:lnTo>
                      <a:pt x="1073" y="679"/>
                    </a:lnTo>
                    <a:cubicBezTo>
                      <a:pt x="1073" y="679"/>
                      <a:pt x="866" y="642"/>
                      <a:pt x="734" y="619"/>
                    </a:cubicBezTo>
                    <a:cubicBezTo>
                      <a:pt x="602" y="596"/>
                      <a:pt x="491" y="587"/>
                      <a:pt x="372" y="473"/>
                    </a:cubicBezTo>
                    <a:cubicBezTo>
                      <a:pt x="282" y="387"/>
                      <a:pt x="1" y="94"/>
                      <a:pt x="1" y="9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0" name="Freeform 63"/>
              <p:cNvSpPr>
                <a:spLocks noChangeAspect="1"/>
              </p:cNvSpPr>
              <p:nvPr userDrawn="1"/>
            </p:nvSpPr>
            <p:spPr bwMode="gray">
              <a:xfrm>
                <a:off x="3169" y="384"/>
                <a:ext cx="313" cy="177"/>
              </a:xfrm>
              <a:custGeom>
                <a:avLst/>
                <a:gdLst>
                  <a:gd name="T0" fmla="*/ 0 w 1072"/>
                  <a:gd name="T1" fmla="*/ 0 h 605"/>
                  <a:gd name="T2" fmla="*/ 0 w 1072"/>
                  <a:gd name="T3" fmla="*/ 0 h 605"/>
                  <a:gd name="T4" fmla="*/ 0 w 1072"/>
                  <a:gd name="T5" fmla="*/ 0 h 605"/>
                  <a:gd name="T6" fmla="*/ 0 w 1072"/>
                  <a:gd name="T7" fmla="*/ 0 h 605"/>
                  <a:gd name="T8" fmla="*/ 0 w 1072"/>
                  <a:gd name="T9" fmla="*/ 0 h 605"/>
                  <a:gd name="T10" fmla="*/ 0 w 1072"/>
                  <a:gd name="T11" fmla="*/ 0 h 605"/>
                  <a:gd name="T12" fmla="*/ 0 w 1072"/>
                  <a:gd name="T13" fmla="*/ 0 h 605"/>
                  <a:gd name="T14" fmla="*/ 0 w 1072"/>
                  <a:gd name="T15" fmla="*/ 0 h 605"/>
                  <a:gd name="T16" fmla="*/ 0 w 1072"/>
                  <a:gd name="T17" fmla="*/ 0 h 605"/>
                  <a:gd name="T18" fmla="*/ 0 w 1072"/>
                  <a:gd name="T19" fmla="*/ 0 h 6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605"/>
                  <a:gd name="T32" fmla="*/ 1072 w 1072"/>
                  <a:gd name="T33" fmla="*/ 605 h 60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60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9" y="296"/>
                      <a:pt x="372" y="381"/>
                    </a:cubicBezTo>
                    <a:cubicBezTo>
                      <a:pt x="461" y="471"/>
                      <a:pt x="575" y="505"/>
                      <a:pt x="732" y="532"/>
                    </a:cubicBezTo>
                    <a:cubicBezTo>
                      <a:pt x="882" y="558"/>
                      <a:pt x="1072" y="589"/>
                      <a:pt x="1072" y="589"/>
                    </a:cubicBezTo>
                    <a:lnTo>
                      <a:pt x="1072" y="605"/>
                    </a:lnTo>
                    <a:cubicBezTo>
                      <a:pt x="1072" y="605"/>
                      <a:pt x="894" y="577"/>
                      <a:pt x="732" y="550"/>
                    </a:cubicBezTo>
                    <a:cubicBezTo>
                      <a:pt x="573" y="523"/>
                      <a:pt x="462" y="508"/>
                      <a:pt x="371" y="427"/>
                    </a:cubicBezTo>
                    <a:cubicBezTo>
                      <a:pt x="290" y="353"/>
                      <a:pt x="0" y="87"/>
                      <a:pt x="0" y="8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1" name="Freeform 64"/>
              <p:cNvSpPr>
                <a:spLocks noChangeAspect="1"/>
              </p:cNvSpPr>
              <p:nvPr userDrawn="1"/>
            </p:nvSpPr>
            <p:spPr bwMode="gray">
              <a:xfrm>
                <a:off x="3169" y="424"/>
                <a:ext cx="313" cy="158"/>
              </a:xfrm>
              <a:custGeom>
                <a:avLst/>
                <a:gdLst>
                  <a:gd name="T0" fmla="*/ 0 w 1072"/>
                  <a:gd name="T1" fmla="*/ 0 h 545"/>
                  <a:gd name="T2" fmla="*/ 0 w 1072"/>
                  <a:gd name="T3" fmla="*/ 0 h 545"/>
                  <a:gd name="T4" fmla="*/ 0 w 1072"/>
                  <a:gd name="T5" fmla="*/ 0 h 545"/>
                  <a:gd name="T6" fmla="*/ 0 w 1072"/>
                  <a:gd name="T7" fmla="*/ 0 h 545"/>
                  <a:gd name="T8" fmla="*/ 0 w 1072"/>
                  <a:gd name="T9" fmla="*/ 0 h 545"/>
                  <a:gd name="T10" fmla="*/ 0 w 1072"/>
                  <a:gd name="T11" fmla="*/ 0 h 545"/>
                  <a:gd name="T12" fmla="*/ 0 w 1072"/>
                  <a:gd name="T13" fmla="*/ 0 h 545"/>
                  <a:gd name="T14" fmla="*/ 0 w 1072"/>
                  <a:gd name="T15" fmla="*/ 0 h 545"/>
                  <a:gd name="T16" fmla="*/ 0 w 1072"/>
                  <a:gd name="T17" fmla="*/ 0 h 545"/>
                  <a:gd name="T18" fmla="*/ 0 w 1072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545"/>
                  <a:gd name="T32" fmla="*/ 1072 w 1072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54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74" y="249"/>
                      <a:pt x="372" y="334"/>
                    </a:cubicBezTo>
                    <a:cubicBezTo>
                      <a:pt x="462" y="413"/>
                      <a:pt x="535" y="437"/>
                      <a:pt x="733" y="471"/>
                    </a:cubicBezTo>
                    <a:cubicBezTo>
                      <a:pt x="931" y="506"/>
                      <a:pt x="1072" y="527"/>
                      <a:pt x="1072" y="527"/>
                    </a:cubicBezTo>
                    <a:lnTo>
                      <a:pt x="1072" y="545"/>
                    </a:lnTo>
                    <a:cubicBezTo>
                      <a:pt x="1072" y="545"/>
                      <a:pt x="893" y="516"/>
                      <a:pt x="732" y="491"/>
                    </a:cubicBezTo>
                    <a:cubicBezTo>
                      <a:pt x="571" y="466"/>
                      <a:pt x="469" y="456"/>
                      <a:pt x="372" y="380"/>
                    </a:cubicBezTo>
                    <a:cubicBezTo>
                      <a:pt x="261" y="292"/>
                      <a:pt x="0" y="81"/>
                      <a:pt x="0" y="8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2" name="Freeform 65"/>
              <p:cNvSpPr>
                <a:spLocks noChangeAspect="1"/>
              </p:cNvSpPr>
              <p:nvPr userDrawn="1"/>
            </p:nvSpPr>
            <p:spPr bwMode="gray">
              <a:xfrm>
                <a:off x="3169" y="465"/>
                <a:ext cx="313" cy="140"/>
              </a:xfrm>
              <a:custGeom>
                <a:avLst/>
                <a:gdLst>
                  <a:gd name="T0" fmla="*/ 0 w 1072"/>
                  <a:gd name="T1" fmla="*/ 0 h 476"/>
                  <a:gd name="T2" fmla="*/ 0 w 1072"/>
                  <a:gd name="T3" fmla="*/ 0 h 476"/>
                  <a:gd name="T4" fmla="*/ 0 w 1072"/>
                  <a:gd name="T5" fmla="*/ 0 h 476"/>
                  <a:gd name="T6" fmla="*/ 0 w 1072"/>
                  <a:gd name="T7" fmla="*/ 0 h 476"/>
                  <a:gd name="T8" fmla="*/ 0 w 1072"/>
                  <a:gd name="T9" fmla="*/ 0 h 476"/>
                  <a:gd name="T10" fmla="*/ 0 w 1072"/>
                  <a:gd name="T11" fmla="*/ 0 h 476"/>
                  <a:gd name="T12" fmla="*/ 0 w 1072"/>
                  <a:gd name="T13" fmla="*/ 0 h 476"/>
                  <a:gd name="T14" fmla="*/ 0 w 1072"/>
                  <a:gd name="T15" fmla="*/ 0 h 476"/>
                  <a:gd name="T16" fmla="*/ 0 w 1072"/>
                  <a:gd name="T17" fmla="*/ 0 h 476"/>
                  <a:gd name="T18" fmla="*/ 0 w 1072"/>
                  <a:gd name="T19" fmla="*/ 0 h 47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476"/>
                  <a:gd name="T32" fmla="*/ 1072 w 1072"/>
                  <a:gd name="T33" fmla="*/ 476 h 47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476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4" y="243"/>
                      <a:pt x="372" y="286"/>
                    </a:cubicBezTo>
                    <a:cubicBezTo>
                      <a:pt x="431" y="328"/>
                      <a:pt x="509" y="378"/>
                      <a:pt x="734" y="410"/>
                    </a:cubicBezTo>
                    <a:cubicBezTo>
                      <a:pt x="957" y="442"/>
                      <a:pt x="1072" y="457"/>
                      <a:pt x="1072" y="457"/>
                    </a:cubicBezTo>
                    <a:lnTo>
                      <a:pt x="1072" y="476"/>
                    </a:lnTo>
                    <a:cubicBezTo>
                      <a:pt x="1072" y="476"/>
                      <a:pt x="869" y="447"/>
                      <a:pt x="734" y="430"/>
                    </a:cubicBezTo>
                    <a:cubicBezTo>
                      <a:pt x="599" y="414"/>
                      <a:pt x="495" y="407"/>
                      <a:pt x="373" y="328"/>
                    </a:cubicBezTo>
                    <a:cubicBezTo>
                      <a:pt x="255" y="251"/>
                      <a:pt x="1" y="76"/>
                      <a:pt x="1" y="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3" name="Freeform 66"/>
              <p:cNvSpPr>
                <a:spLocks noChangeAspect="1"/>
              </p:cNvSpPr>
              <p:nvPr userDrawn="1"/>
            </p:nvSpPr>
            <p:spPr bwMode="gray">
              <a:xfrm>
                <a:off x="3169" y="505"/>
                <a:ext cx="313" cy="120"/>
              </a:xfrm>
              <a:custGeom>
                <a:avLst/>
                <a:gdLst>
                  <a:gd name="T0" fmla="*/ 0 w 1072"/>
                  <a:gd name="T1" fmla="*/ 0 h 410"/>
                  <a:gd name="T2" fmla="*/ 0 w 1072"/>
                  <a:gd name="T3" fmla="*/ 0 h 410"/>
                  <a:gd name="T4" fmla="*/ 0 w 1072"/>
                  <a:gd name="T5" fmla="*/ 0 h 410"/>
                  <a:gd name="T6" fmla="*/ 0 w 1072"/>
                  <a:gd name="T7" fmla="*/ 0 h 410"/>
                  <a:gd name="T8" fmla="*/ 0 w 1072"/>
                  <a:gd name="T9" fmla="*/ 0 h 410"/>
                  <a:gd name="T10" fmla="*/ 0 w 1072"/>
                  <a:gd name="T11" fmla="*/ 0 h 410"/>
                  <a:gd name="T12" fmla="*/ 0 w 1072"/>
                  <a:gd name="T13" fmla="*/ 0 h 410"/>
                  <a:gd name="T14" fmla="*/ 0 w 1072"/>
                  <a:gd name="T15" fmla="*/ 0 h 410"/>
                  <a:gd name="T16" fmla="*/ 0 w 1072"/>
                  <a:gd name="T17" fmla="*/ 0 h 410"/>
                  <a:gd name="T18" fmla="*/ 0 w 1072"/>
                  <a:gd name="T19" fmla="*/ 0 h 4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410"/>
                  <a:gd name="T32" fmla="*/ 1072 w 1072"/>
                  <a:gd name="T33" fmla="*/ 410 h 4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41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5" y="204"/>
                      <a:pt x="374" y="237"/>
                    </a:cubicBezTo>
                    <a:cubicBezTo>
                      <a:pt x="434" y="269"/>
                      <a:pt x="504" y="322"/>
                      <a:pt x="734" y="351"/>
                    </a:cubicBezTo>
                    <a:cubicBezTo>
                      <a:pt x="964" y="380"/>
                      <a:pt x="1072" y="393"/>
                      <a:pt x="1072" y="393"/>
                    </a:cubicBezTo>
                    <a:lnTo>
                      <a:pt x="1072" y="410"/>
                    </a:lnTo>
                    <a:cubicBezTo>
                      <a:pt x="1072" y="410"/>
                      <a:pt x="882" y="390"/>
                      <a:pt x="733" y="374"/>
                    </a:cubicBezTo>
                    <a:cubicBezTo>
                      <a:pt x="584" y="358"/>
                      <a:pt x="483" y="337"/>
                      <a:pt x="372" y="278"/>
                    </a:cubicBezTo>
                    <a:cubicBezTo>
                      <a:pt x="262" y="218"/>
                      <a:pt x="1" y="70"/>
                      <a:pt x="1" y="7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4" name="Freeform 67"/>
              <p:cNvSpPr>
                <a:spLocks noChangeAspect="1"/>
              </p:cNvSpPr>
              <p:nvPr userDrawn="1"/>
            </p:nvSpPr>
            <p:spPr bwMode="gray">
              <a:xfrm>
                <a:off x="3169" y="544"/>
                <a:ext cx="313" cy="101"/>
              </a:xfrm>
              <a:custGeom>
                <a:avLst/>
                <a:gdLst>
                  <a:gd name="T0" fmla="*/ 0 w 1073"/>
                  <a:gd name="T1" fmla="*/ 0 h 344"/>
                  <a:gd name="T2" fmla="*/ 0 w 1073"/>
                  <a:gd name="T3" fmla="*/ 0 h 344"/>
                  <a:gd name="T4" fmla="*/ 0 w 1073"/>
                  <a:gd name="T5" fmla="*/ 0 h 344"/>
                  <a:gd name="T6" fmla="*/ 0 w 1073"/>
                  <a:gd name="T7" fmla="*/ 0 h 344"/>
                  <a:gd name="T8" fmla="*/ 0 w 1073"/>
                  <a:gd name="T9" fmla="*/ 0 h 344"/>
                  <a:gd name="T10" fmla="*/ 0 w 1073"/>
                  <a:gd name="T11" fmla="*/ 0 h 344"/>
                  <a:gd name="T12" fmla="*/ 0 w 1073"/>
                  <a:gd name="T13" fmla="*/ 0 h 344"/>
                  <a:gd name="T14" fmla="*/ 0 w 1073"/>
                  <a:gd name="T15" fmla="*/ 0 h 344"/>
                  <a:gd name="T16" fmla="*/ 0 w 1073"/>
                  <a:gd name="T17" fmla="*/ 0 h 344"/>
                  <a:gd name="T18" fmla="*/ 0 w 1073"/>
                  <a:gd name="T19" fmla="*/ 0 h 3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344"/>
                  <a:gd name="T32" fmla="*/ 1073 w 1073"/>
                  <a:gd name="T33" fmla="*/ 344 h 3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344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79" y="148"/>
                      <a:pt x="373" y="194"/>
                    </a:cubicBezTo>
                    <a:cubicBezTo>
                      <a:pt x="478" y="246"/>
                      <a:pt x="569" y="271"/>
                      <a:pt x="734" y="290"/>
                    </a:cubicBezTo>
                    <a:cubicBezTo>
                      <a:pt x="896" y="309"/>
                      <a:pt x="1073" y="327"/>
                      <a:pt x="1073" y="327"/>
                    </a:cubicBezTo>
                    <a:lnTo>
                      <a:pt x="1073" y="344"/>
                    </a:lnTo>
                    <a:cubicBezTo>
                      <a:pt x="1073" y="344"/>
                      <a:pt x="909" y="326"/>
                      <a:pt x="734" y="310"/>
                    </a:cubicBezTo>
                    <a:cubicBezTo>
                      <a:pt x="560" y="294"/>
                      <a:pt x="499" y="287"/>
                      <a:pt x="373" y="232"/>
                    </a:cubicBezTo>
                    <a:cubicBezTo>
                      <a:pt x="261" y="184"/>
                      <a:pt x="0" y="65"/>
                      <a:pt x="0" y="6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5" name="Freeform 68"/>
              <p:cNvSpPr>
                <a:spLocks noChangeAspect="1"/>
              </p:cNvSpPr>
              <p:nvPr userDrawn="1"/>
            </p:nvSpPr>
            <p:spPr bwMode="gray">
              <a:xfrm>
                <a:off x="3169" y="586"/>
                <a:ext cx="313" cy="79"/>
              </a:xfrm>
              <a:custGeom>
                <a:avLst/>
                <a:gdLst>
                  <a:gd name="T0" fmla="*/ 0 w 1072"/>
                  <a:gd name="T1" fmla="*/ 0 h 277"/>
                  <a:gd name="T2" fmla="*/ 0 w 1072"/>
                  <a:gd name="T3" fmla="*/ 0 h 277"/>
                  <a:gd name="T4" fmla="*/ 0 w 1072"/>
                  <a:gd name="T5" fmla="*/ 0 h 277"/>
                  <a:gd name="T6" fmla="*/ 0 w 1072"/>
                  <a:gd name="T7" fmla="*/ 0 h 277"/>
                  <a:gd name="T8" fmla="*/ 0 w 1072"/>
                  <a:gd name="T9" fmla="*/ 0 h 277"/>
                  <a:gd name="T10" fmla="*/ 0 w 1072"/>
                  <a:gd name="T11" fmla="*/ 0 h 277"/>
                  <a:gd name="T12" fmla="*/ 0 w 1072"/>
                  <a:gd name="T13" fmla="*/ 0 h 277"/>
                  <a:gd name="T14" fmla="*/ 0 w 1072"/>
                  <a:gd name="T15" fmla="*/ 0 h 277"/>
                  <a:gd name="T16" fmla="*/ 0 w 1072"/>
                  <a:gd name="T17" fmla="*/ 0 h 277"/>
                  <a:gd name="T18" fmla="*/ 0 w 1072"/>
                  <a:gd name="T19" fmla="*/ 0 h 27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277"/>
                  <a:gd name="T32" fmla="*/ 1072 w 1072"/>
                  <a:gd name="T33" fmla="*/ 277 h 27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27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0" y="92"/>
                      <a:pt x="374" y="152"/>
                    </a:cubicBezTo>
                    <a:cubicBezTo>
                      <a:pt x="526" y="211"/>
                      <a:pt x="642" y="216"/>
                      <a:pt x="735" y="226"/>
                    </a:cubicBezTo>
                    <a:cubicBezTo>
                      <a:pt x="776" y="230"/>
                      <a:pt x="1072" y="260"/>
                      <a:pt x="1072" y="260"/>
                    </a:cubicBezTo>
                    <a:lnTo>
                      <a:pt x="1072" y="277"/>
                    </a:lnTo>
                    <a:cubicBezTo>
                      <a:pt x="1072" y="277"/>
                      <a:pt x="895" y="263"/>
                      <a:pt x="734" y="249"/>
                    </a:cubicBezTo>
                    <a:cubicBezTo>
                      <a:pt x="573" y="235"/>
                      <a:pt x="504" y="229"/>
                      <a:pt x="373" y="187"/>
                    </a:cubicBezTo>
                    <a:cubicBezTo>
                      <a:pt x="241" y="144"/>
                      <a:pt x="0" y="62"/>
                      <a:pt x="0" y="6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6" name="Freeform 69"/>
              <p:cNvSpPr>
                <a:spLocks noChangeAspect="1"/>
              </p:cNvSpPr>
              <p:nvPr userDrawn="1"/>
            </p:nvSpPr>
            <p:spPr bwMode="gray">
              <a:xfrm>
                <a:off x="3169" y="627"/>
                <a:ext cx="313" cy="59"/>
              </a:xfrm>
              <a:custGeom>
                <a:avLst/>
                <a:gdLst>
                  <a:gd name="T0" fmla="*/ 0 w 1072"/>
                  <a:gd name="T1" fmla="*/ 0 h 207"/>
                  <a:gd name="T2" fmla="*/ 0 w 1072"/>
                  <a:gd name="T3" fmla="*/ 0 h 207"/>
                  <a:gd name="T4" fmla="*/ 0 w 1072"/>
                  <a:gd name="T5" fmla="*/ 0 h 207"/>
                  <a:gd name="T6" fmla="*/ 0 w 1072"/>
                  <a:gd name="T7" fmla="*/ 0 h 207"/>
                  <a:gd name="T8" fmla="*/ 0 w 1072"/>
                  <a:gd name="T9" fmla="*/ 0 h 207"/>
                  <a:gd name="T10" fmla="*/ 0 w 1072"/>
                  <a:gd name="T11" fmla="*/ 0 h 207"/>
                  <a:gd name="T12" fmla="*/ 0 w 1072"/>
                  <a:gd name="T13" fmla="*/ 0 h 207"/>
                  <a:gd name="T14" fmla="*/ 0 w 1072"/>
                  <a:gd name="T15" fmla="*/ 0 h 207"/>
                  <a:gd name="T16" fmla="*/ 0 w 1072"/>
                  <a:gd name="T17" fmla="*/ 0 h 207"/>
                  <a:gd name="T18" fmla="*/ 0 w 1072"/>
                  <a:gd name="T19" fmla="*/ 0 h 2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207"/>
                  <a:gd name="T32" fmla="*/ 1072 w 1072"/>
                  <a:gd name="T33" fmla="*/ 207 h 20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20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3" y="67"/>
                      <a:pt x="374" y="106"/>
                    </a:cubicBezTo>
                    <a:cubicBezTo>
                      <a:pt x="526" y="145"/>
                      <a:pt x="665" y="161"/>
                      <a:pt x="735" y="165"/>
                    </a:cubicBezTo>
                    <a:cubicBezTo>
                      <a:pt x="805" y="170"/>
                      <a:pt x="1072" y="191"/>
                      <a:pt x="1072" y="191"/>
                    </a:cubicBezTo>
                    <a:lnTo>
                      <a:pt x="1072" y="207"/>
                    </a:lnTo>
                    <a:cubicBezTo>
                      <a:pt x="1072" y="207"/>
                      <a:pt x="921" y="197"/>
                      <a:pt x="734" y="184"/>
                    </a:cubicBezTo>
                    <a:cubicBezTo>
                      <a:pt x="583" y="174"/>
                      <a:pt x="462" y="162"/>
                      <a:pt x="373" y="143"/>
                    </a:cubicBezTo>
                    <a:cubicBezTo>
                      <a:pt x="275" y="122"/>
                      <a:pt x="0" y="58"/>
                      <a:pt x="0" y="5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7" name="Freeform 70"/>
              <p:cNvSpPr>
                <a:spLocks noChangeAspect="1"/>
              </p:cNvSpPr>
              <p:nvPr userDrawn="1"/>
            </p:nvSpPr>
            <p:spPr bwMode="gray">
              <a:xfrm>
                <a:off x="3169" y="666"/>
                <a:ext cx="313" cy="43"/>
              </a:xfrm>
              <a:custGeom>
                <a:avLst/>
                <a:gdLst>
                  <a:gd name="T0" fmla="*/ 0 w 1073"/>
                  <a:gd name="T1" fmla="*/ 0 h 140"/>
                  <a:gd name="T2" fmla="*/ 0 w 1073"/>
                  <a:gd name="T3" fmla="*/ 0 h 140"/>
                  <a:gd name="T4" fmla="*/ 0 w 1073"/>
                  <a:gd name="T5" fmla="*/ 0 h 140"/>
                  <a:gd name="T6" fmla="*/ 0 w 1073"/>
                  <a:gd name="T7" fmla="*/ 0 h 140"/>
                  <a:gd name="T8" fmla="*/ 0 w 1073"/>
                  <a:gd name="T9" fmla="*/ 0 h 140"/>
                  <a:gd name="T10" fmla="*/ 0 w 1073"/>
                  <a:gd name="T11" fmla="*/ 0 h 140"/>
                  <a:gd name="T12" fmla="*/ 0 w 1073"/>
                  <a:gd name="T13" fmla="*/ 0 h 140"/>
                  <a:gd name="T14" fmla="*/ 0 w 1073"/>
                  <a:gd name="T15" fmla="*/ 0 h 140"/>
                  <a:gd name="T16" fmla="*/ 0 w 1073"/>
                  <a:gd name="T17" fmla="*/ 0 h 140"/>
                  <a:gd name="T18" fmla="*/ 0 w 1073"/>
                  <a:gd name="T19" fmla="*/ 0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140"/>
                  <a:gd name="T32" fmla="*/ 1073 w 1073"/>
                  <a:gd name="T33" fmla="*/ 140 h 1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14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182" y="31"/>
                      <a:pt x="374" y="62"/>
                    </a:cubicBezTo>
                    <a:cubicBezTo>
                      <a:pt x="518" y="85"/>
                      <a:pt x="713" y="100"/>
                      <a:pt x="734" y="101"/>
                    </a:cubicBezTo>
                    <a:cubicBezTo>
                      <a:pt x="755" y="102"/>
                      <a:pt x="1073" y="123"/>
                      <a:pt x="1073" y="123"/>
                    </a:cubicBezTo>
                    <a:lnTo>
                      <a:pt x="1073" y="140"/>
                    </a:lnTo>
                    <a:cubicBezTo>
                      <a:pt x="1073" y="140"/>
                      <a:pt x="869" y="129"/>
                      <a:pt x="734" y="122"/>
                    </a:cubicBezTo>
                    <a:cubicBezTo>
                      <a:pt x="593" y="114"/>
                      <a:pt x="453" y="106"/>
                      <a:pt x="373" y="98"/>
                    </a:cubicBezTo>
                    <a:cubicBezTo>
                      <a:pt x="195" y="80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8" name="Freeform 71"/>
              <p:cNvSpPr>
                <a:spLocks noChangeAspect="1"/>
              </p:cNvSpPr>
              <p:nvPr userDrawn="1"/>
            </p:nvSpPr>
            <p:spPr bwMode="gray">
              <a:xfrm>
                <a:off x="3169" y="710"/>
                <a:ext cx="313" cy="15"/>
              </a:xfrm>
              <a:custGeom>
                <a:avLst/>
                <a:gdLst>
                  <a:gd name="T0" fmla="*/ 0 w 1072"/>
                  <a:gd name="T1" fmla="*/ 0 h 55"/>
                  <a:gd name="T2" fmla="*/ 0 w 1072"/>
                  <a:gd name="T3" fmla="*/ 0 h 55"/>
                  <a:gd name="T4" fmla="*/ 0 w 1072"/>
                  <a:gd name="T5" fmla="*/ 0 h 55"/>
                  <a:gd name="T6" fmla="*/ 0 w 1072"/>
                  <a:gd name="T7" fmla="*/ 0 h 55"/>
                  <a:gd name="T8" fmla="*/ 0 w 1072"/>
                  <a:gd name="T9" fmla="*/ 0 h 55"/>
                  <a:gd name="T10" fmla="*/ 0 w 1072"/>
                  <a:gd name="T11" fmla="*/ 0 h 55"/>
                  <a:gd name="T12" fmla="*/ 0 w 1072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72"/>
                  <a:gd name="T22" fmla="*/ 0 h 55"/>
                  <a:gd name="T23" fmla="*/ 1072 w 1072"/>
                  <a:gd name="T24" fmla="*/ 55 h 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72" h="5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6" y="10"/>
                      <a:pt x="373" y="12"/>
                    </a:cubicBezTo>
                    <a:cubicBezTo>
                      <a:pt x="460" y="14"/>
                      <a:pt x="1072" y="38"/>
                      <a:pt x="1072" y="38"/>
                    </a:cubicBezTo>
                    <a:lnTo>
                      <a:pt x="1072" y="55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  <p:grpSp>
          <p:nvGrpSpPr>
            <p:cNvPr id="28" name="Group 120"/>
            <p:cNvGrpSpPr>
              <a:grpSpLocks noChangeAspect="1"/>
            </p:cNvGrpSpPr>
            <p:nvPr userDrawn="1"/>
          </p:nvGrpSpPr>
          <p:grpSpPr bwMode="auto">
            <a:xfrm>
              <a:off x="2657" y="424"/>
              <a:ext cx="452" cy="305"/>
              <a:chOff x="2657" y="424"/>
              <a:chExt cx="452" cy="305"/>
            </a:xfrm>
          </p:grpSpPr>
          <p:sp>
            <p:nvSpPr>
              <p:cNvPr id="29" name="Freeform 43"/>
              <p:cNvSpPr>
                <a:spLocks noChangeAspect="1"/>
              </p:cNvSpPr>
              <p:nvPr userDrawn="1"/>
            </p:nvSpPr>
            <p:spPr bwMode="gray">
              <a:xfrm>
                <a:off x="2658" y="426"/>
                <a:ext cx="449" cy="301"/>
              </a:xfrm>
              <a:custGeom>
                <a:avLst/>
                <a:gdLst>
                  <a:gd name="T0" fmla="*/ 0 w 1536"/>
                  <a:gd name="T1" fmla="*/ 0 h 1031"/>
                  <a:gd name="T2" fmla="*/ 0 w 1536"/>
                  <a:gd name="T3" fmla="*/ 0 h 1031"/>
                  <a:gd name="T4" fmla="*/ 0 w 1536"/>
                  <a:gd name="T5" fmla="*/ 0 h 1031"/>
                  <a:gd name="T6" fmla="*/ 0 w 1536"/>
                  <a:gd name="T7" fmla="*/ 0 h 1031"/>
                  <a:gd name="T8" fmla="*/ 0 w 1536"/>
                  <a:gd name="T9" fmla="*/ 0 h 1031"/>
                  <a:gd name="T10" fmla="*/ 0 w 1536"/>
                  <a:gd name="T11" fmla="*/ 0 h 10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36"/>
                  <a:gd name="T19" fmla="*/ 0 h 1031"/>
                  <a:gd name="T20" fmla="*/ 1536 w 1536"/>
                  <a:gd name="T21" fmla="*/ 1031 h 10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36" h="1031">
                    <a:moveTo>
                      <a:pt x="0" y="0"/>
                    </a:moveTo>
                    <a:lnTo>
                      <a:pt x="0" y="0"/>
                    </a:lnTo>
                    <a:lnTo>
                      <a:pt x="1536" y="0"/>
                    </a:lnTo>
                    <a:lnTo>
                      <a:pt x="1536" y="1031"/>
                    </a:lnTo>
                    <a:lnTo>
                      <a:pt x="0" y="10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4AA4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0" name="Freeform 44"/>
              <p:cNvSpPr>
                <a:spLocks noEditPoints="1"/>
              </p:cNvSpPr>
              <p:nvPr userDrawn="1"/>
            </p:nvSpPr>
            <p:spPr bwMode="gray">
              <a:xfrm>
                <a:off x="2657" y="424"/>
                <a:ext cx="452" cy="307"/>
              </a:xfrm>
              <a:custGeom>
                <a:avLst/>
                <a:gdLst>
                  <a:gd name="T0" fmla="*/ 0 w 1548"/>
                  <a:gd name="T1" fmla="*/ 0 h 1045"/>
                  <a:gd name="T2" fmla="*/ 0 w 1548"/>
                  <a:gd name="T3" fmla="*/ 0 h 1045"/>
                  <a:gd name="T4" fmla="*/ 0 w 1548"/>
                  <a:gd name="T5" fmla="*/ 0 h 1045"/>
                  <a:gd name="T6" fmla="*/ 0 w 1548"/>
                  <a:gd name="T7" fmla="*/ 0 h 1045"/>
                  <a:gd name="T8" fmla="*/ 0 w 1548"/>
                  <a:gd name="T9" fmla="*/ 0 h 1045"/>
                  <a:gd name="T10" fmla="*/ 0 w 1548"/>
                  <a:gd name="T11" fmla="*/ 0 h 1045"/>
                  <a:gd name="T12" fmla="*/ 0 w 1548"/>
                  <a:gd name="T13" fmla="*/ 0 h 1045"/>
                  <a:gd name="T14" fmla="*/ 0 w 1548"/>
                  <a:gd name="T15" fmla="*/ 0 h 1045"/>
                  <a:gd name="T16" fmla="*/ 0 w 1548"/>
                  <a:gd name="T17" fmla="*/ 0 h 1045"/>
                  <a:gd name="T18" fmla="*/ 0 w 1548"/>
                  <a:gd name="T19" fmla="*/ 0 h 1045"/>
                  <a:gd name="T20" fmla="*/ 0 w 1548"/>
                  <a:gd name="T21" fmla="*/ 0 h 1045"/>
                  <a:gd name="T22" fmla="*/ 0 w 1548"/>
                  <a:gd name="T23" fmla="*/ 0 h 1045"/>
                  <a:gd name="T24" fmla="*/ 0 w 1548"/>
                  <a:gd name="T25" fmla="*/ 0 h 1045"/>
                  <a:gd name="T26" fmla="*/ 0 w 1548"/>
                  <a:gd name="T27" fmla="*/ 0 h 1045"/>
                  <a:gd name="T28" fmla="*/ 0 w 1548"/>
                  <a:gd name="T29" fmla="*/ 0 h 1045"/>
                  <a:gd name="T30" fmla="*/ 0 w 1548"/>
                  <a:gd name="T31" fmla="*/ 0 h 1045"/>
                  <a:gd name="T32" fmla="*/ 0 w 1548"/>
                  <a:gd name="T33" fmla="*/ 0 h 1045"/>
                  <a:gd name="T34" fmla="*/ 0 w 1548"/>
                  <a:gd name="T35" fmla="*/ 0 h 1045"/>
                  <a:gd name="T36" fmla="*/ 0 w 1548"/>
                  <a:gd name="T37" fmla="*/ 0 h 1045"/>
                  <a:gd name="T38" fmla="*/ 0 w 1548"/>
                  <a:gd name="T39" fmla="*/ 0 h 10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548" h="1045">
                    <a:moveTo>
                      <a:pt x="1548" y="0"/>
                    </a:moveTo>
                    <a:lnTo>
                      <a:pt x="1548" y="0"/>
                    </a:lnTo>
                    <a:lnTo>
                      <a:pt x="1535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0" y="1031"/>
                    </a:lnTo>
                    <a:lnTo>
                      <a:pt x="0" y="1045"/>
                    </a:lnTo>
                    <a:lnTo>
                      <a:pt x="13" y="1045"/>
                    </a:lnTo>
                    <a:lnTo>
                      <a:pt x="1535" y="1045"/>
                    </a:lnTo>
                    <a:lnTo>
                      <a:pt x="1548" y="1045"/>
                    </a:lnTo>
                    <a:lnTo>
                      <a:pt x="1548" y="1031"/>
                    </a:lnTo>
                    <a:lnTo>
                      <a:pt x="1548" y="13"/>
                    </a:lnTo>
                    <a:lnTo>
                      <a:pt x="1548" y="0"/>
                    </a:lnTo>
                    <a:close/>
                    <a:moveTo>
                      <a:pt x="1535" y="1031"/>
                    </a:moveTo>
                    <a:lnTo>
                      <a:pt x="1535" y="1031"/>
                    </a:lnTo>
                    <a:lnTo>
                      <a:pt x="13" y="1031"/>
                    </a:lnTo>
                    <a:lnTo>
                      <a:pt x="13" y="13"/>
                    </a:lnTo>
                    <a:lnTo>
                      <a:pt x="1535" y="13"/>
                    </a:lnTo>
                    <a:lnTo>
                      <a:pt x="1535" y="1031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 userDrawn="1"/>
            </p:nvSpPr>
            <p:spPr bwMode="gray">
              <a:xfrm>
                <a:off x="2863" y="455"/>
                <a:ext cx="40" cy="40"/>
              </a:xfrm>
              <a:custGeom>
                <a:avLst/>
                <a:gdLst>
                  <a:gd name="T0" fmla="*/ 0 w 137"/>
                  <a:gd name="T1" fmla="*/ 0 h 137"/>
                  <a:gd name="T2" fmla="*/ 0 w 137"/>
                  <a:gd name="T3" fmla="*/ 0 h 137"/>
                  <a:gd name="T4" fmla="*/ 0 w 137"/>
                  <a:gd name="T5" fmla="*/ 0 h 137"/>
                  <a:gd name="T6" fmla="*/ 0 w 137"/>
                  <a:gd name="T7" fmla="*/ 0 h 137"/>
                  <a:gd name="T8" fmla="*/ 0 w 137"/>
                  <a:gd name="T9" fmla="*/ 0 h 137"/>
                  <a:gd name="T10" fmla="*/ 0 w 137"/>
                  <a:gd name="T11" fmla="*/ 0 h 137"/>
                  <a:gd name="T12" fmla="*/ 0 w 137"/>
                  <a:gd name="T13" fmla="*/ 0 h 137"/>
                  <a:gd name="T14" fmla="*/ 0 w 137"/>
                  <a:gd name="T15" fmla="*/ 0 h 137"/>
                  <a:gd name="T16" fmla="*/ 0 w 137"/>
                  <a:gd name="T17" fmla="*/ 0 h 137"/>
                  <a:gd name="T18" fmla="*/ 0 w 137"/>
                  <a:gd name="T19" fmla="*/ 0 h 137"/>
                  <a:gd name="T20" fmla="*/ 0 w 137"/>
                  <a:gd name="T21" fmla="*/ 0 h 137"/>
                  <a:gd name="T22" fmla="*/ 0 w 137"/>
                  <a:gd name="T23" fmla="*/ 0 h 1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7">
                    <a:moveTo>
                      <a:pt x="84" y="51"/>
                    </a:moveTo>
                    <a:lnTo>
                      <a:pt x="84" y="51"/>
                    </a:lnTo>
                    <a:lnTo>
                      <a:pt x="137" y="51"/>
                    </a:lnTo>
                    <a:lnTo>
                      <a:pt x="95" y="84"/>
                    </a:lnTo>
                    <a:lnTo>
                      <a:pt x="111" y="137"/>
                    </a:lnTo>
                    <a:lnTo>
                      <a:pt x="69" y="104"/>
                    </a:lnTo>
                    <a:lnTo>
                      <a:pt x="26" y="137"/>
                    </a:lnTo>
                    <a:lnTo>
                      <a:pt x="43" y="84"/>
                    </a:lnTo>
                    <a:lnTo>
                      <a:pt x="0" y="51"/>
                    </a:lnTo>
                    <a:lnTo>
                      <a:pt x="53" y="51"/>
                    </a:lnTo>
                    <a:lnTo>
                      <a:pt x="69" y="0"/>
                    </a:lnTo>
                    <a:lnTo>
                      <a:pt x="84" y="51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 userDrawn="1"/>
            </p:nvSpPr>
            <p:spPr bwMode="gray">
              <a:xfrm>
                <a:off x="2864" y="654"/>
                <a:ext cx="39" cy="39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3" name="Freeform 47"/>
              <p:cNvSpPr>
                <a:spLocks/>
              </p:cNvSpPr>
              <p:nvPr userDrawn="1"/>
            </p:nvSpPr>
            <p:spPr bwMode="gray">
              <a:xfrm>
                <a:off x="2912" y="640"/>
                <a:ext cx="41" cy="40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4" name="Freeform 48"/>
              <p:cNvSpPr>
                <a:spLocks/>
              </p:cNvSpPr>
              <p:nvPr userDrawn="1"/>
            </p:nvSpPr>
            <p:spPr bwMode="gray">
              <a:xfrm>
                <a:off x="2912" y="468"/>
                <a:ext cx="41" cy="38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5" y="81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5" name="Freeform 49"/>
              <p:cNvSpPr>
                <a:spLocks/>
              </p:cNvSpPr>
              <p:nvPr userDrawn="1"/>
            </p:nvSpPr>
            <p:spPr bwMode="gray">
              <a:xfrm>
                <a:off x="2949" y="505"/>
                <a:ext cx="41" cy="38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4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6" name="Freeform 50"/>
              <p:cNvSpPr>
                <a:spLocks/>
              </p:cNvSpPr>
              <p:nvPr userDrawn="1"/>
            </p:nvSpPr>
            <p:spPr bwMode="gray">
              <a:xfrm>
                <a:off x="2949" y="605"/>
                <a:ext cx="41" cy="39"/>
              </a:xfrm>
              <a:custGeom>
                <a:avLst/>
                <a:gdLst>
                  <a:gd name="T0" fmla="*/ 0 w 138"/>
                  <a:gd name="T1" fmla="*/ 0 h 132"/>
                  <a:gd name="T2" fmla="*/ 0 w 138"/>
                  <a:gd name="T3" fmla="*/ 0 h 132"/>
                  <a:gd name="T4" fmla="*/ 0 w 138"/>
                  <a:gd name="T5" fmla="*/ 0 h 132"/>
                  <a:gd name="T6" fmla="*/ 0 w 138"/>
                  <a:gd name="T7" fmla="*/ 0 h 132"/>
                  <a:gd name="T8" fmla="*/ 0 w 138"/>
                  <a:gd name="T9" fmla="*/ 0 h 132"/>
                  <a:gd name="T10" fmla="*/ 0 w 138"/>
                  <a:gd name="T11" fmla="*/ 0 h 132"/>
                  <a:gd name="T12" fmla="*/ 0 w 138"/>
                  <a:gd name="T13" fmla="*/ 0 h 132"/>
                  <a:gd name="T14" fmla="*/ 0 w 138"/>
                  <a:gd name="T15" fmla="*/ 0 h 132"/>
                  <a:gd name="T16" fmla="*/ 0 w 138"/>
                  <a:gd name="T17" fmla="*/ 0 h 132"/>
                  <a:gd name="T18" fmla="*/ 0 w 138"/>
                  <a:gd name="T19" fmla="*/ 0 h 132"/>
                  <a:gd name="T20" fmla="*/ 0 w 138"/>
                  <a:gd name="T21" fmla="*/ 0 h 132"/>
                  <a:gd name="T22" fmla="*/ 0 w 138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2">
                    <a:moveTo>
                      <a:pt x="85" y="49"/>
                    </a:moveTo>
                    <a:lnTo>
                      <a:pt x="85" y="49"/>
                    </a:lnTo>
                    <a:lnTo>
                      <a:pt x="138" y="49"/>
                    </a:lnTo>
                    <a:lnTo>
                      <a:pt x="95" y="81"/>
                    </a:lnTo>
                    <a:lnTo>
                      <a:pt x="112" y="132"/>
                    </a:lnTo>
                    <a:lnTo>
                      <a:pt x="69" y="101"/>
                    </a:lnTo>
                    <a:lnTo>
                      <a:pt x="27" y="132"/>
                    </a:lnTo>
                    <a:lnTo>
                      <a:pt x="44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5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7" name="Freeform 51"/>
              <p:cNvSpPr>
                <a:spLocks/>
              </p:cNvSpPr>
              <p:nvPr userDrawn="1"/>
            </p:nvSpPr>
            <p:spPr bwMode="gray">
              <a:xfrm>
                <a:off x="2964" y="553"/>
                <a:ext cx="39" cy="39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8" name="Freeform 52"/>
              <p:cNvSpPr>
                <a:spLocks/>
              </p:cNvSpPr>
              <p:nvPr userDrawn="1"/>
            </p:nvSpPr>
            <p:spPr bwMode="gray">
              <a:xfrm>
                <a:off x="2813" y="468"/>
                <a:ext cx="40" cy="38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4" y="82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9" name="Freeform 53"/>
              <p:cNvSpPr>
                <a:spLocks/>
              </p:cNvSpPr>
              <p:nvPr userDrawn="1"/>
            </p:nvSpPr>
            <p:spPr bwMode="gray">
              <a:xfrm>
                <a:off x="2778" y="505"/>
                <a:ext cx="40" cy="38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0" name="Freeform 54"/>
              <p:cNvSpPr>
                <a:spLocks/>
              </p:cNvSpPr>
              <p:nvPr userDrawn="1"/>
            </p:nvSpPr>
            <p:spPr bwMode="gray">
              <a:xfrm>
                <a:off x="2766" y="553"/>
                <a:ext cx="39" cy="39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1" name="Freeform 55"/>
              <p:cNvSpPr>
                <a:spLocks/>
              </p:cNvSpPr>
              <p:nvPr userDrawn="1"/>
            </p:nvSpPr>
            <p:spPr bwMode="gray">
              <a:xfrm>
                <a:off x="2778" y="605"/>
                <a:ext cx="40" cy="39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2" name="Freeform 56"/>
              <p:cNvSpPr>
                <a:spLocks/>
              </p:cNvSpPr>
              <p:nvPr userDrawn="1"/>
            </p:nvSpPr>
            <p:spPr bwMode="gray">
              <a:xfrm>
                <a:off x="2814" y="640"/>
                <a:ext cx="40" cy="40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</p:grpSp>
      <p:pic>
        <p:nvPicPr>
          <p:cNvPr id="69" name="Picture 71" descr="band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5354638"/>
            <a:ext cx="9144000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Rectangle 6"/>
          <p:cNvSpPr>
            <a:spLocks noChangeArrowheads="1"/>
          </p:cNvSpPr>
          <p:nvPr/>
        </p:nvSpPr>
        <p:spPr bwMode="gray">
          <a:xfrm>
            <a:off x="4257675" y="6567488"/>
            <a:ext cx="619125" cy="290512"/>
          </a:xfrm>
          <a:prstGeom prst="rect">
            <a:avLst/>
          </a:prstGeom>
          <a:solidFill>
            <a:srgbClr val="EE8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700" i="1" kern="1200" smtClean="0">
                <a:solidFill>
                  <a:srgbClr val="FFFFFF"/>
                </a:solidFill>
                <a:cs typeface="Arial Unicode MS" pitchFamily="34" charset="-128"/>
              </a:rPr>
              <a:t>Cohesion policy</a:t>
            </a:r>
            <a:endParaRPr lang="en-GB" altLang="en-US" sz="700" i="1" kern="1200" smtClean="0">
              <a:solidFill>
                <a:srgbClr val="FFFFFF"/>
              </a:solidFill>
              <a:cs typeface="Arial Unicode MS" pitchFamily="34" charset="-128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0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altLang="fr-FR" noProof="0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altLang="fr-FR" noProof="0" smtClean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193032217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6"/>
          <p:cNvGrpSpPr>
            <a:grpSpLocks/>
          </p:cNvGrpSpPr>
          <p:nvPr userDrawn="1"/>
        </p:nvGrpSpPr>
        <p:grpSpPr bwMode="auto">
          <a:xfrm>
            <a:off x="4244975" y="998538"/>
            <a:ext cx="641350" cy="317500"/>
            <a:chOff x="2674" y="629"/>
            <a:chExt cx="404" cy="200"/>
          </a:xfrm>
        </p:grpSpPr>
        <p:sp>
          <p:nvSpPr>
            <p:cNvPr id="5" name="Freeform 41"/>
            <p:cNvSpPr>
              <a:spLocks/>
            </p:cNvSpPr>
            <p:nvPr/>
          </p:nvSpPr>
          <p:spPr bwMode="gray">
            <a:xfrm>
              <a:off x="2675" y="631"/>
              <a:ext cx="401" cy="180"/>
            </a:xfrm>
            <a:custGeom>
              <a:avLst/>
              <a:gdLst>
                <a:gd name="T0" fmla="*/ 0 w 1536"/>
                <a:gd name="T1" fmla="*/ 0 h 690"/>
                <a:gd name="T2" fmla="*/ 0 w 1536"/>
                <a:gd name="T3" fmla="*/ 0 h 690"/>
                <a:gd name="T4" fmla="*/ 0 w 1536"/>
                <a:gd name="T5" fmla="*/ 0 h 690"/>
                <a:gd name="T6" fmla="*/ 0 w 1536"/>
                <a:gd name="T7" fmla="*/ 0 h 690"/>
                <a:gd name="T8" fmla="*/ 0 w 1536"/>
                <a:gd name="T9" fmla="*/ 0 h 690"/>
                <a:gd name="T10" fmla="*/ 0 w 1536"/>
                <a:gd name="T11" fmla="*/ 0 h 6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36" h="69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690"/>
                  </a:lnTo>
                  <a:lnTo>
                    <a:pt x="0" y="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6" name="Freeform 42"/>
            <p:cNvSpPr>
              <a:spLocks noEditPoints="1"/>
            </p:cNvSpPr>
            <p:nvPr/>
          </p:nvSpPr>
          <p:spPr bwMode="gray">
            <a:xfrm>
              <a:off x="2674" y="629"/>
              <a:ext cx="404" cy="184"/>
            </a:xfrm>
            <a:custGeom>
              <a:avLst/>
              <a:gdLst>
                <a:gd name="T0" fmla="*/ 0 w 1548"/>
                <a:gd name="T1" fmla="*/ 0 h 704"/>
                <a:gd name="T2" fmla="*/ 0 w 1548"/>
                <a:gd name="T3" fmla="*/ 0 h 704"/>
                <a:gd name="T4" fmla="*/ 0 w 1548"/>
                <a:gd name="T5" fmla="*/ 0 h 704"/>
                <a:gd name="T6" fmla="*/ 0 w 1548"/>
                <a:gd name="T7" fmla="*/ 0 h 704"/>
                <a:gd name="T8" fmla="*/ 0 w 1548"/>
                <a:gd name="T9" fmla="*/ 0 h 704"/>
                <a:gd name="T10" fmla="*/ 0 w 1548"/>
                <a:gd name="T11" fmla="*/ 0 h 704"/>
                <a:gd name="T12" fmla="*/ 0 w 1548"/>
                <a:gd name="T13" fmla="*/ 0 h 704"/>
                <a:gd name="T14" fmla="*/ 0 w 1548"/>
                <a:gd name="T15" fmla="*/ 0 h 704"/>
                <a:gd name="T16" fmla="*/ 0 w 1548"/>
                <a:gd name="T17" fmla="*/ 0 h 704"/>
                <a:gd name="T18" fmla="*/ 0 w 1548"/>
                <a:gd name="T19" fmla="*/ 0 h 704"/>
                <a:gd name="T20" fmla="*/ 0 w 1548"/>
                <a:gd name="T21" fmla="*/ 0 h 704"/>
                <a:gd name="T22" fmla="*/ 0 w 1548"/>
                <a:gd name="T23" fmla="*/ 0 h 704"/>
                <a:gd name="T24" fmla="*/ 0 w 1548"/>
                <a:gd name="T25" fmla="*/ 0 h 704"/>
                <a:gd name="T26" fmla="*/ 0 w 1548"/>
                <a:gd name="T27" fmla="*/ 0 h 704"/>
                <a:gd name="T28" fmla="*/ 0 w 1548"/>
                <a:gd name="T29" fmla="*/ 0 h 704"/>
                <a:gd name="T30" fmla="*/ 0 w 1548"/>
                <a:gd name="T31" fmla="*/ 0 h 704"/>
                <a:gd name="T32" fmla="*/ 0 w 1548"/>
                <a:gd name="T33" fmla="*/ 0 h 704"/>
                <a:gd name="T34" fmla="*/ 0 w 1548"/>
                <a:gd name="T35" fmla="*/ 0 h 704"/>
                <a:gd name="T36" fmla="*/ 0 w 1548"/>
                <a:gd name="T37" fmla="*/ 0 h 704"/>
                <a:gd name="T38" fmla="*/ 0 w 1548"/>
                <a:gd name="T39" fmla="*/ 0 h 7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548" h="704">
                  <a:moveTo>
                    <a:pt x="1548" y="0"/>
                  </a:moveTo>
                  <a:lnTo>
                    <a:pt x="1548" y="0"/>
                  </a:lnTo>
                  <a:lnTo>
                    <a:pt x="1535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0" y="704"/>
                  </a:lnTo>
                  <a:lnTo>
                    <a:pt x="13" y="704"/>
                  </a:lnTo>
                  <a:lnTo>
                    <a:pt x="1535" y="704"/>
                  </a:lnTo>
                  <a:lnTo>
                    <a:pt x="1548" y="704"/>
                  </a:lnTo>
                  <a:lnTo>
                    <a:pt x="1548" y="691"/>
                  </a:lnTo>
                  <a:lnTo>
                    <a:pt x="1548" y="14"/>
                  </a:lnTo>
                  <a:lnTo>
                    <a:pt x="1548" y="0"/>
                  </a:lnTo>
                  <a:close/>
                  <a:moveTo>
                    <a:pt x="1535" y="691"/>
                  </a:moveTo>
                  <a:lnTo>
                    <a:pt x="1535" y="691"/>
                  </a:lnTo>
                  <a:lnTo>
                    <a:pt x="13" y="691"/>
                  </a:lnTo>
                  <a:lnTo>
                    <a:pt x="13" y="14"/>
                  </a:lnTo>
                  <a:lnTo>
                    <a:pt x="1535" y="14"/>
                  </a:lnTo>
                  <a:lnTo>
                    <a:pt x="1535" y="69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Freeform 57"/>
            <p:cNvSpPr>
              <a:spLocks/>
            </p:cNvSpPr>
            <p:nvPr/>
          </p:nvSpPr>
          <p:spPr bwMode="gray">
            <a:xfrm>
              <a:off x="2675" y="803"/>
              <a:ext cx="401" cy="26"/>
            </a:xfrm>
            <a:custGeom>
              <a:avLst/>
              <a:gdLst>
                <a:gd name="T0" fmla="*/ 0 w 1536"/>
                <a:gd name="T1" fmla="*/ 0 h 100"/>
                <a:gd name="T2" fmla="*/ 0 w 1536"/>
                <a:gd name="T3" fmla="*/ 0 h 100"/>
                <a:gd name="T4" fmla="*/ 0 w 1536"/>
                <a:gd name="T5" fmla="*/ 0 h 100"/>
                <a:gd name="T6" fmla="*/ 0 w 1536"/>
                <a:gd name="T7" fmla="*/ 0 h 100"/>
                <a:gd name="T8" fmla="*/ 0 w 1536"/>
                <a:gd name="T9" fmla="*/ 0 h 100"/>
                <a:gd name="T10" fmla="*/ 0 w 1536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36"/>
                <a:gd name="T19" fmla="*/ 0 h 100"/>
                <a:gd name="T20" fmla="*/ 1536 w 1536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36" h="10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100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8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5400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gray">
            <a:xfrm>
              <a:off x="2700" y="666"/>
              <a:ext cx="26" cy="41"/>
            </a:xfrm>
            <a:custGeom>
              <a:avLst/>
              <a:gdLst>
                <a:gd name="T0" fmla="*/ 0 w 99"/>
                <a:gd name="T1" fmla="*/ 0 h 159"/>
                <a:gd name="T2" fmla="*/ 0 w 99"/>
                <a:gd name="T3" fmla="*/ 0 h 159"/>
                <a:gd name="T4" fmla="*/ 0 w 99"/>
                <a:gd name="T5" fmla="*/ 0 h 159"/>
                <a:gd name="T6" fmla="*/ 0 w 99"/>
                <a:gd name="T7" fmla="*/ 0 h 159"/>
                <a:gd name="T8" fmla="*/ 0 w 99"/>
                <a:gd name="T9" fmla="*/ 0 h 159"/>
                <a:gd name="T10" fmla="*/ 0 w 99"/>
                <a:gd name="T11" fmla="*/ 0 h 159"/>
                <a:gd name="T12" fmla="*/ 0 w 99"/>
                <a:gd name="T13" fmla="*/ 0 h 159"/>
                <a:gd name="T14" fmla="*/ 0 w 99"/>
                <a:gd name="T15" fmla="*/ 0 h 159"/>
                <a:gd name="T16" fmla="*/ 0 w 99"/>
                <a:gd name="T17" fmla="*/ 0 h 159"/>
                <a:gd name="T18" fmla="*/ 0 w 99"/>
                <a:gd name="T19" fmla="*/ 0 h 159"/>
                <a:gd name="T20" fmla="*/ 0 w 99"/>
                <a:gd name="T21" fmla="*/ 0 h 159"/>
                <a:gd name="T22" fmla="*/ 0 w 99"/>
                <a:gd name="T23" fmla="*/ 0 h 159"/>
                <a:gd name="T24" fmla="*/ 0 w 99"/>
                <a:gd name="T25" fmla="*/ 0 h 159"/>
                <a:gd name="T26" fmla="*/ 0 w 99"/>
                <a:gd name="T27" fmla="*/ 0 h 159"/>
                <a:gd name="T28" fmla="*/ 0 w 99"/>
                <a:gd name="T29" fmla="*/ 0 h 159"/>
                <a:gd name="T30" fmla="*/ 0 w 99"/>
                <a:gd name="T31" fmla="*/ 0 h 159"/>
                <a:gd name="T32" fmla="*/ 0 w 99"/>
                <a:gd name="T33" fmla="*/ 0 h 159"/>
                <a:gd name="T34" fmla="*/ 0 w 99"/>
                <a:gd name="T35" fmla="*/ 0 h 159"/>
                <a:gd name="T36" fmla="*/ 0 w 99"/>
                <a:gd name="T37" fmla="*/ 0 h 159"/>
                <a:gd name="T38" fmla="*/ 0 w 99"/>
                <a:gd name="T39" fmla="*/ 0 h 159"/>
                <a:gd name="T40" fmla="*/ 0 w 99"/>
                <a:gd name="T41" fmla="*/ 0 h 159"/>
                <a:gd name="T42" fmla="*/ 0 w 99"/>
                <a:gd name="T43" fmla="*/ 0 h 1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9" h="159">
                  <a:moveTo>
                    <a:pt x="0" y="5"/>
                  </a:moveTo>
                  <a:lnTo>
                    <a:pt x="0" y="5"/>
                  </a:lnTo>
                  <a:cubicBezTo>
                    <a:pt x="0" y="2"/>
                    <a:pt x="1" y="0"/>
                    <a:pt x="5" y="0"/>
                  </a:cubicBezTo>
                  <a:lnTo>
                    <a:pt x="93" y="0"/>
                  </a:lnTo>
                  <a:cubicBezTo>
                    <a:pt x="96" y="0"/>
                    <a:pt x="98" y="2"/>
                    <a:pt x="98" y="4"/>
                  </a:cubicBezTo>
                  <a:lnTo>
                    <a:pt x="98" y="19"/>
                  </a:lnTo>
                  <a:cubicBezTo>
                    <a:pt x="98" y="22"/>
                    <a:pt x="96" y="24"/>
                    <a:pt x="93" y="24"/>
                  </a:cubicBezTo>
                  <a:lnTo>
                    <a:pt x="27" y="24"/>
                  </a:lnTo>
                  <a:lnTo>
                    <a:pt x="27" y="65"/>
                  </a:lnTo>
                  <a:lnTo>
                    <a:pt x="85" y="65"/>
                  </a:lnTo>
                  <a:cubicBezTo>
                    <a:pt x="88" y="65"/>
                    <a:pt x="90" y="66"/>
                    <a:pt x="90" y="69"/>
                  </a:cubicBezTo>
                  <a:lnTo>
                    <a:pt x="90" y="84"/>
                  </a:lnTo>
                  <a:cubicBezTo>
                    <a:pt x="90" y="87"/>
                    <a:pt x="89" y="88"/>
                    <a:pt x="85" y="88"/>
                  </a:cubicBezTo>
                  <a:lnTo>
                    <a:pt x="27" y="88"/>
                  </a:lnTo>
                  <a:lnTo>
                    <a:pt x="27" y="136"/>
                  </a:lnTo>
                  <a:lnTo>
                    <a:pt x="94" y="136"/>
                  </a:lnTo>
                  <a:cubicBezTo>
                    <a:pt x="97" y="136"/>
                    <a:pt x="99" y="137"/>
                    <a:pt x="99" y="140"/>
                  </a:cubicBezTo>
                  <a:lnTo>
                    <a:pt x="99" y="155"/>
                  </a:lnTo>
                  <a:cubicBezTo>
                    <a:pt x="99" y="158"/>
                    <a:pt x="98" y="159"/>
                    <a:pt x="94" y="159"/>
                  </a:cubicBezTo>
                  <a:lnTo>
                    <a:pt x="5" y="159"/>
                  </a:lnTo>
                  <a:cubicBezTo>
                    <a:pt x="1" y="159"/>
                    <a:pt x="0" y="158"/>
                    <a:pt x="0" y="15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gray">
            <a:xfrm>
              <a:off x="2729" y="677"/>
              <a:ext cx="27" cy="31"/>
            </a:xfrm>
            <a:custGeom>
              <a:avLst/>
              <a:gdLst>
                <a:gd name="T0" fmla="*/ 0 w 103"/>
                <a:gd name="T1" fmla="*/ 0 h 119"/>
                <a:gd name="T2" fmla="*/ 0 w 103"/>
                <a:gd name="T3" fmla="*/ 0 h 119"/>
                <a:gd name="T4" fmla="*/ 0 w 103"/>
                <a:gd name="T5" fmla="*/ 0 h 119"/>
                <a:gd name="T6" fmla="*/ 0 w 103"/>
                <a:gd name="T7" fmla="*/ 0 h 119"/>
                <a:gd name="T8" fmla="*/ 0 w 103"/>
                <a:gd name="T9" fmla="*/ 0 h 119"/>
                <a:gd name="T10" fmla="*/ 0 w 103"/>
                <a:gd name="T11" fmla="*/ 0 h 119"/>
                <a:gd name="T12" fmla="*/ 0 w 103"/>
                <a:gd name="T13" fmla="*/ 0 h 119"/>
                <a:gd name="T14" fmla="*/ 0 w 103"/>
                <a:gd name="T15" fmla="*/ 0 h 119"/>
                <a:gd name="T16" fmla="*/ 0 w 103"/>
                <a:gd name="T17" fmla="*/ 0 h 119"/>
                <a:gd name="T18" fmla="*/ 0 w 103"/>
                <a:gd name="T19" fmla="*/ 0 h 119"/>
                <a:gd name="T20" fmla="*/ 0 w 103"/>
                <a:gd name="T21" fmla="*/ 0 h 119"/>
                <a:gd name="T22" fmla="*/ 0 w 103"/>
                <a:gd name="T23" fmla="*/ 0 h 119"/>
                <a:gd name="T24" fmla="*/ 0 w 103"/>
                <a:gd name="T25" fmla="*/ 0 h 119"/>
                <a:gd name="T26" fmla="*/ 0 w 103"/>
                <a:gd name="T27" fmla="*/ 0 h 119"/>
                <a:gd name="T28" fmla="*/ 0 w 103"/>
                <a:gd name="T29" fmla="*/ 0 h 119"/>
                <a:gd name="T30" fmla="*/ 0 w 103"/>
                <a:gd name="T31" fmla="*/ 0 h 119"/>
                <a:gd name="T32" fmla="*/ 0 w 103"/>
                <a:gd name="T33" fmla="*/ 0 h 119"/>
                <a:gd name="T34" fmla="*/ 0 w 103"/>
                <a:gd name="T35" fmla="*/ 0 h 119"/>
                <a:gd name="T36" fmla="*/ 0 w 103"/>
                <a:gd name="T37" fmla="*/ 0 h 119"/>
                <a:gd name="T38" fmla="*/ 0 w 103"/>
                <a:gd name="T39" fmla="*/ 0 h 119"/>
                <a:gd name="T40" fmla="*/ 0 w 103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3" h="119">
                  <a:moveTo>
                    <a:pt x="98" y="117"/>
                  </a:moveTo>
                  <a:lnTo>
                    <a:pt x="98" y="117"/>
                  </a:lnTo>
                  <a:lnTo>
                    <a:pt x="81" y="117"/>
                  </a:lnTo>
                  <a:cubicBezTo>
                    <a:pt x="77" y="117"/>
                    <a:pt x="77" y="116"/>
                    <a:pt x="77" y="113"/>
                  </a:cubicBezTo>
                  <a:lnTo>
                    <a:pt x="77" y="105"/>
                  </a:lnTo>
                  <a:lnTo>
                    <a:pt x="76" y="105"/>
                  </a:lnTo>
                  <a:cubicBezTo>
                    <a:pt x="67" y="112"/>
                    <a:pt x="50" y="119"/>
                    <a:pt x="36" y="119"/>
                  </a:cubicBezTo>
                  <a:cubicBezTo>
                    <a:pt x="3" y="119"/>
                    <a:pt x="0" y="100"/>
                    <a:pt x="0" y="75"/>
                  </a:cubicBezTo>
                  <a:lnTo>
                    <a:pt x="0" y="4"/>
                  </a:lnTo>
                  <a:cubicBezTo>
                    <a:pt x="0" y="2"/>
                    <a:pt x="1" y="0"/>
                    <a:pt x="5" y="0"/>
                  </a:cubicBezTo>
                  <a:lnTo>
                    <a:pt x="22" y="0"/>
                  </a:lnTo>
                  <a:cubicBezTo>
                    <a:pt x="25" y="0"/>
                    <a:pt x="27" y="1"/>
                    <a:pt x="27" y="4"/>
                  </a:cubicBezTo>
                  <a:lnTo>
                    <a:pt x="27" y="72"/>
                  </a:lnTo>
                  <a:cubicBezTo>
                    <a:pt x="27" y="86"/>
                    <a:pt x="29" y="95"/>
                    <a:pt x="44" y="95"/>
                  </a:cubicBezTo>
                  <a:cubicBezTo>
                    <a:pt x="54" y="95"/>
                    <a:pt x="70" y="88"/>
                    <a:pt x="77" y="85"/>
                  </a:cubicBezTo>
                  <a:lnTo>
                    <a:pt x="77" y="4"/>
                  </a:lnTo>
                  <a:cubicBezTo>
                    <a:pt x="77" y="2"/>
                    <a:pt x="77" y="0"/>
                    <a:pt x="81" y="0"/>
                  </a:cubicBezTo>
                  <a:lnTo>
                    <a:pt x="98" y="0"/>
                  </a:lnTo>
                  <a:cubicBezTo>
                    <a:pt x="102" y="0"/>
                    <a:pt x="103" y="1"/>
                    <a:pt x="103" y="4"/>
                  </a:cubicBezTo>
                  <a:lnTo>
                    <a:pt x="103" y="113"/>
                  </a:lnTo>
                  <a:cubicBezTo>
                    <a:pt x="103" y="116"/>
                    <a:pt x="102" y="117"/>
                    <a:pt x="98" y="11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gray">
            <a:xfrm>
              <a:off x="2762" y="676"/>
              <a:ext cx="18" cy="31"/>
            </a:xfrm>
            <a:custGeom>
              <a:avLst/>
              <a:gdLst>
                <a:gd name="T0" fmla="*/ 0 w 70"/>
                <a:gd name="T1" fmla="*/ 0 h 119"/>
                <a:gd name="T2" fmla="*/ 0 w 70"/>
                <a:gd name="T3" fmla="*/ 0 h 119"/>
                <a:gd name="T4" fmla="*/ 0 w 70"/>
                <a:gd name="T5" fmla="*/ 0 h 119"/>
                <a:gd name="T6" fmla="*/ 0 w 70"/>
                <a:gd name="T7" fmla="*/ 0 h 119"/>
                <a:gd name="T8" fmla="*/ 0 w 70"/>
                <a:gd name="T9" fmla="*/ 0 h 119"/>
                <a:gd name="T10" fmla="*/ 0 w 70"/>
                <a:gd name="T11" fmla="*/ 0 h 119"/>
                <a:gd name="T12" fmla="*/ 0 w 70"/>
                <a:gd name="T13" fmla="*/ 0 h 119"/>
                <a:gd name="T14" fmla="*/ 0 w 70"/>
                <a:gd name="T15" fmla="*/ 0 h 119"/>
                <a:gd name="T16" fmla="*/ 0 w 70"/>
                <a:gd name="T17" fmla="*/ 0 h 119"/>
                <a:gd name="T18" fmla="*/ 0 w 70"/>
                <a:gd name="T19" fmla="*/ 0 h 119"/>
                <a:gd name="T20" fmla="*/ 0 w 70"/>
                <a:gd name="T21" fmla="*/ 0 h 119"/>
                <a:gd name="T22" fmla="*/ 0 w 70"/>
                <a:gd name="T23" fmla="*/ 0 h 119"/>
                <a:gd name="T24" fmla="*/ 0 w 70"/>
                <a:gd name="T25" fmla="*/ 0 h 119"/>
                <a:gd name="T26" fmla="*/ 0 w 70"/>
                <a:gd name="T27" fmla="*/ 0 h 119"/>
                <a:gd name="T28" fmla="*/ 0 w 70"/>
                <a:gd name="T29" fmla="*/ 0 h 119"/>
                <a:gd name="T30" fmla="*/ 0 w 70"/>
                <a:gd name="T31" fmla="*/ 0 h 119"/>
                <a:gd name="T32" fmla="*/ 0 w 70"/>
                <a:gd name="T33" fmla="*/ 0 h 1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0" h="119">
                  <a:moveTo>
                    <a:pt x="26" y="115"/>
                  </a:moveTo>
                  <a:lnTo>
                    <a:pt x="26" y="115"/>
                  </a:lnTo>
                  <a:cubicBezTo>
                    <a:pt x="26" y="118"/>
                    <a:pt x="25" y="119"/>
                    <a:pt x="22" y="119"/>
                  </a:cubicBezTo>
                  <a:lnTo>
                    <a:pt x="5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7"/>
                  </a:lnTo>
                  <a:lnTo>
                    <a:pt x="27" y="18"/>
                  </a:lnTo>
                  <a:cubicBezTo>
                    <a:pt x="34" y="11"/>
                    <a:pt x="51" y="3"/>
                    <a:pt x="62" y="0"/>
                  </a:cubicBezTo>
                  <a:cubicBezTo>
                    <a:pt x="66" y="0"/>
                    <a:pt x="68" y="0"/>
                    <a:pt x="68" y="5"/>
                  </a:cubicBezTo>
                  <a:lnTo>
                    <a:pt x="70" y="21"/>
                  </a:lnTo>
                  <a:cubicBezTo>
                    <a:pt x="70" y="24"/>
                    <a:pt x="70" y="25"/>
                    <a:pt x="65" y="26"/>
                  </a:cubicBezTo>
                  <a:cubicBezTo>
                    <a:pt x="52" y="29"/>
                    <a:pt x="35" y="34"/>
                    <a:pt x="26" y="37"/>
                  </a:cubicBezTo>
                  <a:lnTo>
                    <a:pt x="26" y="11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Freeform 75"/>
            <p:cNvSpPr>
              <a:spLocks noEditPoints="1"/>
            </p:cNvSpPr>
            <p:nvPr/>
          </p:nvSpPr>
          <p:spPr bwMode="gray">
            <a:xfrm>
              <a:off x="2781" y="676"/>
              <a:ext cx="28" cy="32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2" y="23"/>
                  </a:moveTo>
                  <a:lnTo>
                    <a:pt x="52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7"/>
                    <a:pt x="31" y="99"/>
                    <a:pt x="51" y="99"/>
                  </a:cubicBezTo>
                  <a:cubicBezTo>
                    <a:pt x="73" y="99"/>
                    <a:pt x="77" y="87"/>
                    <a:pt x="77" y="61"/>
                  </a:cubicBezTo>
                  <a:cubicBezTo>
                    <a:pt x="77" y="36"/>
                    <a:pt x="73" y="23"/>
                    <a:pt x="52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7"/>
                    <a:pt x="0" y="60"/>
                  </a:cubicBezTo>
                  <a:cubicBezTo>
                    <a:pt x="0" y="37"/>
                    <a:pt x="5" y="0"/>
                    <a:pt x="51" y="0"/>
                  </a:cubicBezTo>
                  <a:cubicBezTo>
                    <a:pt x="98" y="0"/>
                    <a:pt x="104" y="31"/>
                    <a:pt x="104" y="60"/>
                  </a:cubicBezTo>
                  <a:cubicBezTo>
                    <a:pt x="104" y="87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Freeform 76"/>
            <p:cNvSpPr>
              <a:spLocks noEditPoints="1"/>
            </p:cNvSpPr>
            <p:nvPr/>
          </p:nvSpPr>
          <p:spPr bwMode="gray">
            <a:xfrm>
              <a:off x="2812" y="676"/>
              <a:ext cx="27" cy="43"/>
            </a:xfrm>
            <a:custGeom>
              <a:avLst/>
              <a:gdLst>
                <a:gd name="T0" fmla="*/ 0 w 104"/>
                <a:gd name="T1" fmla="*/ 0 h 163"/>
                <a:gd name="T2" fmla="*/ 0 w 104"/>
                <a:gd name="T3" fmla="*/ 0 h 163"/>
                <a:gd name="T4" fmla="*/ 0 w 104"/>
                <a:gd name="T5" fmla="*/ 0 h 163"/>
                <a:gd name="T6" fmla="*/ 0 w 104"/>
                <a:gd name="T7" fmla="*/ 0 h 163"/>
                <a:gd name="T8" fmla="*/ 0 w 104"/>
                <a:gd name="T9" fmla="*/ 0 h 163"/>
                <a:gd name="T10" fmla="*/ 0 w 104"/>
                <a:gd name="T11" fmla="*/ 0 h 163"/>
                <a:gd name="T12" fmla="*/ 0 w 104"/>
                <a:gd name="T13" fmla="*/ 0 h 163"/>
                <a:gd name="T14" fmla="*/ 0 w 104"/>
                <a:gd name="T15" fmla="*/ 0 h 163"/>
                <a:gd name="T16" fmla="*/ 0 w 104"/>
                <a:gd name="T17" fmla="*/ 0 h 163"/>
                <a:gd name="T18" fmla="*/ 0 w 104"/>
                <a:gd name="T19" fmla="*/ 0 h 163"/>
                <a:gd name="T20" fmla="*/ 0 w 104"/>
                <a:gd name="T21" fmla="*/ 0 h 163"/>
                <a:gd name="T22" fmla="*/ 0 w 104"/>
                <a:gd name="T23" fmla="*/ 0 h 163"/>
                <a:gd name="T24" fmla="*/ 0 w 104"/>
                <a:gd name="T25" fmla="*/ 0 h 163"/>
                <a:gd name="T26" fmla="*/ 0 w 104"/>
                <a:gd name="T27" fmla="*/ 0 h 163"/>
                <a:gd name="T28" fmla="*/ 0 w 104"/>
                <a:gd name="T29" fmla="*/ 0 h 163"/>
                <a:gd name="T30" fmla="*/ 0 w 104"/>
                <a:gd name="T31" fmla="*/ 0 h 163"/>
                <a:gd name="T32" fmla="*/ 0 w 104"/>
                <a:gd name="T33" fmla="*/ 0 h 163"/>
                <a:gd name="T34" fmla="*/ 0 w 104"/>
                <a:gd name="T35" fmla="*/ 0 h 163"/>
                <a:gd name="T36" fmla="*/ 0 w 104"/>
                <a:gd name="T37" fmla="*/ 0 h 163"/>
                <a:gd name="T38" fmla="*/ 0 w 104"/>
                <a:gd name="T39" fmla="*/ 0 h 163"/>
                <a:gd name="T40" fmla="*/ 0 w 104"/>
                <a:gd name="T41" fmla="*/ 0 h 163"/>
                <a:gd name="T42" fmla="*/ 0 w 104"/>
                <a:gd name="T43" fmla="*/ 0 h 163"/>
                <a:gd name="T44" fmla="*/ 0 w 104"/>
                <a:gd name="T45" fmla="*/ 0 h 163"/>
                <a:gd name="T46" fmla="*/ 0 w 104"/>
                <a:gd name="T47" fmla="*/ 0 h 1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4" h="163">
                  <a:moveTo>
                    <a:pt x="58" y="24"/>
                  </a:moveTo>
                  <a:lnTo>
                    <a:pt x="58" y="24"/>
                  </a:lnTo>
                  <a:cubicBezTo>
                    <a:pt x="48" y="24"/>
                    <a:pt x="33" y="31"/>
                    <a:pt x="26" y="35"/>
                  </a:cubicBezTo>
                  <a:lnTo>
                    <a:pt x="26" y="95"/>
                  </a:lnTo>
                  <a:cubicBezTo>
                    <a:pt x="37" y="98"/>
                    <a:pt x="45" y="99"/>
                    <a:pt x="54" y="99"/>
                  </a:cubicBezTo>
                  <a:cubicBezTo>
                    <a:pt x="71" y="99"/>
                    <a:pt x="77" y="90"/>
                    <a:pt x="77" y="60"/>
                  </a:cubicBezTo>
                  <a:cubicBezTo>
                    <a:pt x="77" y="29"/>
                    <a:pt x="71" y="24"/>
                    <a:pt x="58" y="24"/>
                  </a:cubicBezTo>
                  <a:close/>
                  <a:moveTo>
                    <a:pt x="56" y="121"/>
                  </a:moveTo>
                  <a:lnTo>
                    <a:pt x="56" y="121"/>
                  </a:lnTo>
                  <a:cubicBezTo>
                    <a:pt x="48" y="121"/>
                    <a:pt x="37" y="120"/>
                    <a:pt x="26" y="116"/>
                  </a:cubicBezTo>
                  <a:lnTo>
                    <a:pt x="26" y="159"/>
                  </a:lnTo>
                  <a:cubicBezTo>
                    <a:pt x="26" y="161"/>
                    <a:pt x="25" y="163"/>
                    <a:pt x="21" y="163"/>
                  </a:cubicBezTo>
                  <a:lnTo>
                    <a:pt x="4" y="163"/>
                  </a:lnTo>
                  <a:cubicBezTo>
                    <a:pt x="0" y="163"/>
                    <a:pt x="0" y="162"/>
                    <a:pt x="0" y="159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4"/>
                  </a:lnTo>
                  <a:cubicBezTo>
                    <a:pt x="35" y="8"/>
                    <a:pt x="50" y="0"/>
                    <a:pt x="64" y="0"/>
                  </a:cubicBezTo>
                  <a:cubicBezTo>
                    <a:pt x="96" y="0"/>
                    <a:pt x="104" y="24"/>
                    <a:pt x="104" y="60"/>
                  </a:cubicBezTo>
                  <a:cubicBezTo>
                    <a:pt x="104" y="99"/>
                    <a:pt x="94" y="121"/>
                    <a:pt x="56" y="121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Freeform 77"/>
            <p:cNvSpPr>
              <a:spLocks noEditPoints="1"/>
            </p:cNvSpPr>
            <p:nvPr/>
          </p:nvSpPr>
          <p:spPr bwMode="gray">
            <a:xfrm>
              <a:off x="2843" y="676"/>
              <a:ext cx="27" cy="32"/>
            </a:xfrm>
            <a:custGeom>
              <a:avLst/>
              <a:gdLst>
                <a:gd name="T0" fmla="*/ 0 w 103"/>
                <a:gd name="T1" fmla="*/ 0 h 122"/>
                <a:gd name="T2" fmla="*/ 0 w 103"/>
                <a:gd name="T3" fmla="*/ 0 h 122"/>
                <a:gd name="T4" fmla="*/ 0 w 103"/>
                <a:gd name="T5" fmla="*/ 0 h 122"/>
                <a:gd name="T6" fmla="*/ 0 w 103"/>
                <a:gd name="T7" fmla="*/ 0 h 122"/>
                <a:gd name="T8" fmla="*/ 0 w 103"/>
                <a:gd name="T9" fmla="*/ 0 h 122"/>
                <a:gd name="T10" fmla="*/ 0 w 103"/>
                <a:gd name="T11" fmla="*/ 0 h 122"/>
                <a:gd name="T12" fmla="*/ 0 w 103"/>
                <a:gd name="T13" fmla="*/ 0 h 122"/>
                <a:gd name="T14" fmla="*/ 0 w 103"/>
                <a:gd name="T15" fmla="*/ 0 h 122"/>
                <a:gd name="T16" fmla="*/ 0 w 103"/>
                <a:gd name="T17" fmla="*/ 0 h 122"/>
                <a:gd name="T18" fmla="*/ 0 w 103"/>
                <a:gd name="T19" fmla="*/ 0 h 122"/>
                <a:gd name="T20" fmla="*/ 0 w 103"/>
                <a:gd name="T21" fmla="*/ 0 h 122"/>
                <a:gd name="T22" fmla="*/ 0 w 103"/>
                <a:gd name="T23" fmla="*/ 0 h 122"/>
                <a:gd name="T24" fmla="*/ 0 w 103"/>
                <a:gd name="T25" fmla="*/ 0 h 122"/>
                <a:gd name="T26" fmla="*/ 0 w 103"/>
                <a:gd name="T27" fmla="*/ 0 h 122"/>
                <a:gd name="T28" fmla="*/ 0 w 103"/>
                <a:gd name="T29" fmla="*/ 0 h 122"/>
                <a:gd name="T30" fmla="*/ 0 w 103"/>
                <a:gd name="T31" fmla="*/ 0 h 122"/>
                <a:gd name="T32" fmla="*/ 0 w 103"/>
                <a:gd name="T33" fmla="*/ 0 h 122"/>
                <a:gd name="T34" fmla="*/ 0 w 103"/>
                <a:gd name="T35" fmla="*/ 0 h 1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3" h="122">
                  <a:moveTo>
                    <a:pt x="27" y="51"/>
                  </a:moveTo>
                  <a:lnTo>
                    <a:pt x="27" y="51"/>
                  </a:lnTo>
                  <a:lnTo>
                    <a:pt x="75" y="51"/>
                  </a:lnTo>
                  <a:cubicBezTo>
                    <a:pt x="75" y="36"/>
                    <a:pt x="71" y="22"/>
                    <a:pt x="51" y="22"/>
                  </a:cubicBezTo>
                  <a:cubicBezTo>
                    <a:pt x="33" y="22"/>
                    <a:pt x="29" y="33"/>
                    <a:pt x="27" y="51"/>
                  </a:cubicBezTo>
                  <a:close/>
                  <a:moveTo>
                    <a:pt x="27" y="69"/>
                  </a:moveTo>
                  <a:lnTo>
                    <a:pt x="27" y="69"/>
                  </a:lnTo>
                  <a:cubicBezTo>
                    <a:pt x="28" y="93"/>
                    <a:pt x="37" y="100"/>
                    <a:pt x="56" y="100"/>
                  </a:cubicBezTo>
                  <a:cubicBezTo>
                    <a:pt x="65" y="100"/>
                    <a:pt x="78" y="98"/>
                    <a:pt x="87" y="97"/>
                  </a:cubicBezTo>
                  <a:cubicBezTo>
                    <a:pt x="92" y="97"/>
                    <a:pt x="93" y="97"/>
                    <a:pt x="94" y="101"/>
                  </a:cubicBezTo>
                  <a:lnTo>
                    <a:pt x="95" y="109"/>
                  </a:lnTo>
                  <a:cubicBezTo>
                    <a:pt x="96" y="113"/>
                    <a:pt x="96" y="115"/>
                    <a:pt x="91" y="116"/>
                  </a:cubicBezTo>
                  <a:cubicBezTo>
                    <a:pt x="82" y="120"/>
                    <a:pt x="64" y="122"/>
                    <a:pt x="53" y="122"/>
                  </a:cubicBezTo>
                  <a:cubicBezTo>
                    <a:pt x="7" y="122"/>
                    <a:pt x="0" y="93"/>
                    <a:pt x="0" y="62"/>
                  </a:cubicBezTo>
                  <a:cubicBezTo>
                    <a:pt x="0" y="39"/>
                    <a:pt x="4" y="0"/>
                    <a:pt x="51" y="0"/>
                  </a:cubicBezTo>
                  <a:cubicBezTo>
                    <a:pt x="94" y="0"/>
                    <a:pt x="102" y="28"/>
                    <a:pt x="103" y="54"/>
                  </a:cubicBezTo>
                  <a:cubicBezTo>
                    <a:pt x="103" y="63"/>
                    <a:pt x="100" y="69"/>
                    <a:pt x="91" y="69"/>
                  </a:cubicBezTo>
                  <a:lnTo>
                    <a:pt x="27" y="69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Freeform 78"/>
            <p:cNvSpPr>
              <a:spLocks noEditPoints="1"/>
            </p:cNvSpPr>
            <p:nvPr/>
          </p:nvSpPr>
          <p:spPr bwMode="gray">
            <a:xfrm>
              <a:off x="2872" y="676"/>
              <a:ext cx="30" cy="32"/>
            </a:xfrm>
            <a:custGeom>
              <a:avLst/>
              <a:gdLst>
                <a:gd name="T0" fmla="*/ 0 w 115"/>
                <a:gd name="T1" fmla="*/ 0 h 122"/>
                <a:gd name="T2" fmla="*/ 0 w 115"/>
                <a:gd name="T3" fmla="*/ 0 h 122"/>
                <a:gd name="T4" fmla="*/ 0 w 115"/>
                <a:gd name="T5" fmla="*/ 0 h 122"/>
                <a:gd name="T6" fmla="*/ 0 w 115"/>
                <a:gd name="T7" fmla="*/ 0 h 122"/>
                <a:gd name="T8" fmla="*/ 0 w 115"/>
                <a:gd name="T9" fmla="*/ 0 h 122"/>
                <a:gd name="T10" fmla="*/ 0 w 115"/>
                <a:gd name="T11" fmla="*/ 0 h 122"/>
                <a:gd name="T12" fmla="*/ 0 w 115"/>
                <a:gd name="T13" fmla="*/ 0 h 122"/>
                <a:gd name="T14" fmla="*/ 0 w 115"/>
                <a:gd name="T15" fmla="*/ 0 h 122"/>
                <a:gd name="T16" fmla="*/ 0 w 115"/>
                <a:gd name="T17" fmla="*/ 0 h 122"/>
                <a:gd name="T18" fmla="*/ 0 w 115"/>
                <a:gd name="T19" fmla="*/ 0 h 122"/>
                <a:gd name="T20" fmla="*/ 0 w 115"/>
                <a:gd name="T21" fmla="*/ 0 h 122"/>
                <a:gd name="T22" fmla="*/ 0 w 115"/>
                <a:gd name="T23" fmla="*/ 0 h 122"/>
                <a:gd name="T24" fmla="*/ 0 w 115"/>
                <a:gd name="T25" fmla="*/ 0 h 122"/>
                <a:gd name="T26" fmla="*/ 0 w 115"/>
                <a:gd name="T27" fmla="*/ 0 h 122"/>
                <a:gd name="T28" fmla="*/ 0 w 115"/>
                <a:gd name="T29" fmla="*/ 0 h 122"/>
                <a:gd name="T30" fmla="*/ 0 w 115"/>
                <a:gd name="T31" fmla="*/ 0 h 122"/>
                <a:gd name="T32" fmla="*/ 0 w 115"/>
                <a:gd name="T33" fmla="*/ 0 h 122"/>
                <a:gd name="T34" fmla="*/ 0 w 115"/>
                <a:gd name="T35" fmla="*/ 0 h 122"/>
                <a:gd name="T36" fmla="*/ 0 w 115"/>
                <a:gd name="T37" fmla="*/ 0 h 122"/>
                <a:gd name="T38" fmla="*/ 0 w 115"/>
                <a:gd name="T39" fmla="*/ 0 h 122"/>
                <a:gd name="T40" fmla="*/ 0 w 115"/>
                <a:gd name="T41" fmla="*/ 0 h 122"/>
                <a:gd name="T42" fmla="*/ 0 w 115"/>
                <a:gd name="T43" fmla="*/ 0 h 122"/>
                <a:gd name="T44" fmla="*/ 0 w 115"/>
                <a:gd name="T45" fmla="*/ 0 h 122"/>
                <a:gd name="T46" fmla="*/ 0 w 115"/>
                <a:gd name="T47" fmla="*/ 0 h 122"/>
                <a:gd name="T48" fmla="*/ 0 w 115"/>
                <a:gd name="T49" fmla="*/ 0 h 122"/>
                <a:gd name="T50" fmla="*/ 0 w 115"/>
                <a:gd name="T51" fmla="*/ 0 h 122"/>
                <a:gd name="T52" fmla="*/ 0 w 115"/>
                <a:gd name="T53" fmla="*/ 0 h 122"/>
                <a:gd name="T54" fmla="*/ 0 w 115"/>
                <a:gd name="T55" fmla="*/ 0 h 122"/>
                <a:gd name="T56" fmla="*/ 0 w 115"/>
                <a:gd name="T57" fmla="*/ 0 h 1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5" h="122">
                  <a:moveTo>
                    <a:pt x="76" y="67"/>
                  </a:moveTo>
                  <a:lnTo>
                    <a:pt x="76" y="67"/>
                  </a:lnTo>
                  <a:lnTo>
                    <a:pt x="46" y="67"/>
                  </a:lnTo>
                  <a:cubicBezTo>
                    <a:pt x="34" y="67"/>
                    <a:pt x="27" y="71"/>
                    <a:pt x="27" y="87"/>
                  </a:cubicBezTo>
                  <a:cubicBezTo>
                    <a:pt x="27" y="97"/>
                    <a:pt x="30" y="101"/>
                    <a:pt x="41" y="101"/>
                  </a:cubicBezTo>
                  <a:cubicBezTo>
                    <a:pt x="52" y="101"/>
                    <a:pt x="66" y="95"/>
                    <a:pt x="76" y="90"/>
                  </a:cubicBezTo>
                  <a:lnTo>
                    <a:pt x="76" y="67"/>
                  </a:lnTo>
                  <a:close/>
                  <a:moveTo>
                    <a:pt x="77" y="107"/>
                  </a:moveTo>
                  <a:lnTo>
                    <a:pt x="77" y="107"/>
                  </a:lnTo>
                  <a:cubicBezTo>
                    <a:pt x="65" y="116"/>
                    <a:pt x="49" y="122"/>
                    <a:pt x="33" y="122"/>
                  </a:cubicBezTo>
                  <a:cubicBezTo>
                    <a:pt x="7" y="122"/>
                    <a:pt x="0" y="108"/>
                    <a:pt x="0" y="88"/>
                  </a:cubicBezTo>
                  <a:cubicBezTo>
                    <a:pt x="0" y="60"/>
                    <a:pt x="15" y="48"/>
                    <a:pt x="45" y="48"/>
                  </a:cubicBezTo>
                  <a:lnTo>
                    <a:pt x="76" y="48"/>
                  </a:lnTo>
                  <a:lnTo>
                    <a:pt x="76" y="42"/>
                  </a:lnTo>
                  <a:cubicBezTo>
                    <a:pt x="76" y="27"/>
                    <a:pt x="70" y="22"/>
                    <a:pt x="51" y="22"/>
                  </a:cubicBezTo>
                  <a:cubicBezTo>
                    <a:pt x="43" y="22"/>
                    <a:pt x="28" y="24"/>
                    <a:pt x="18" y="25"/>
                  </a:cubicBezTo>
                  <a:cubicBezTo>
                    <a:pt x="13" y="25"/>
                    <a:pt x="12" y="25"/>
                    <a:pt x="11" y="22"/>
                  </a:cubicBezTo>
                  <a:lnTo>
                    <a:pt x="9" y="13"/>
                  </a:lnTo>
                  <a:cubicBezTo>
                    <a:pt x="9" y="10"/>
                    <a:pt x="10" y="8"/>
                    <a:pt x="15" y="6"/>
                  </a:cubicBezTo>
                  <a:cubicBezTo>
                    <a:pt x="25" y="2"/>
                    <a:pt x="44" y="0"/>
                    <a:pt x="55" y="0"/>
                  </a:cubicBezTo>
                  <a:cubicBezTo>
                    <a:pt x="97" y="0"/>
                    <a:pt x="102" y="17"/>
                    <a:pt x="102" y="44"/>
                  </a:cubicBezTo>
                  <a:lnTo>
                    <a:pt x="102" y="91"/>
                  </a:lnTo>
                  <a:cubicBezTo>
                    <a:pt x="102" y="100"/>
                    <a:pt x="103" y="101"/>
                    <a:pt x="111" y="102"/>
                  </a:cubicBezTo>
                  <a:cubicBezTo>
                    <a:pt x="114" y="102"/>
                    <a:pt x="115" y="103"/>
                    <a:pt x="115" y="105"/>
                  </a:cubicBezTo>
                  <a:lnTo>
                    <a:pt x="115" y="115"/>
                  </a:lnTo>
                  <a:cubicBezTo>
                    <a:pt x="115" y="118"/>
                    <a:pt x="113" y="120"/>
                    <a:pt x="109" y="120"/>
                  </a:cubicBezTo>
                  <a:cubicBezTo>
                    <a:pt x="106" y="121"/>
                    <a:pt x="102" y="121"/>
                    <a:pt x="98" y="121"/>
                  </a:cubicBezTo>
                  <a:cubicBezTo>
                    <a:pt x="87" y="121"/>
                    <a:pt x="80" y="118"/>
                    <a:pt x="77" y="10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gray">
            <a:xfrm>
              <a:off x="2904" y="676"/>
              <a:ext cx="27" cy="31"/>
            </a:xfrm>
            <a:custGeom>
              <a:avLst/>
              <a:gdLst>
                <a:gd name="T0" fmla="*/ 0 w 102"/>
                <a:gd name="T1" fmla="*/ 0 h 119"/>
                <a:gd name="T2" fmla="*/ 0 w 102"/>
                <a:gd name="T3" fmla="*/ 0 h 119"/>
                <a:gd name="T4" fmla="*/ 0 w 102"/>
                <a:gd name="T5" fmla="*/ 0 h 119"/>
                <a:gd name="T6" fmla="*/ 0 w 102"/>
                <a:gd name="T7" fmla="*/ 0 h 119"/>
                <a:gd name="T8" fmla="*/ 0 w 102"/>
                <a:gd name="T9" fmla="*/ 0 h 119"/>
                <a:gd name="T10" fmla="*/ 0 w 102"/>
                <a:gd name="T11" fmla="*/ 0 h 119"/>
                <a:gd name="T12" fmla="*/ 0 w 102"/>
                <a:gd name="T13" fmla="*/ 0 h 119"/>
                <a:gd name="T14" fmla="*/ 0 w 102"/>
                <a:gd name="T15" fmla="*/ 0 h 119"/>
                <a:gd name="T16" fmla="*/ 0 w 102"/>
                <a:gd name="T17" fmla="*/ 0 h 119"/>
                <a:gd name="T18" fmla="*/ 0 w 102"/>
                <a:gd name="T19" fmla="*/ 0 h 119"/>
                <a:gd name="T20" fmla="*/ 0 w 102"/>
                <a:gd name="T21" fmla="*/ 0 h 119"/>
                <a:gd name="T22" fmla="*/ 0 w 102"/>
                <a:gd name="T23" fmla="*/ 0 h 119"/>
                <a:gd name="T24" fmla="*/ 0 w 102"/>
                <a:gd name="T25" fmla="*/ 0 h 119"/>
                <a:gd name="T26" fmla="*/ 0 w 102"/>
                <a:gd name="T27" fmla="*/ 0 h 119"/>
                <a:gd name="T28" fmla="*/ 0 w 102"/>
                <a:gd name="T29" fmla="*/ 0 h 119"/>
                <a:gd name="T30" fmla="*/ 0 w 102"/>
                <a:gd name="T31" fmla="*/ 0 h 119"/>
                <a:gd name="T32" fmla="*/ 0 w 102"/>
                <a:gd name="T33" fmla="*/ 0 h 119"/>
                <a:gd name="T34" fmla="*/ 0 w 102"/>
                <a:gd name="T35" fmla="*/ 0 h 119"/>
                <a:gd name="T36" fmla="*/ 0 w 102"/>
                <a:gd name="T37" fmla="*/ 0 h 119"/>
                <a:gd name="T38" fmla="*/ 0 w 102"/>
                <a:gd name="T39" fmla="*/ 0 h 119"/>
                <a:gd name="T40" fmla="*/ 0 w 102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19">
                  <a:moveTo>
                    <a:pt x="98" y="119"/>
                  </a:moveTo>
                  <a:lnTo>
                    <a:pt x="98" y="119"/>
                  </a:lnTo>
                  <a:lnTo>
                    <a:pt x="80" y="119"/>
                  </a:lnTo>
                  <a:cubicBezTo>
                    <a:pt x="77" y="119"/>
                    <a:pt x="76" y="118"/>
                    <a:pt x="76" y="115"/>
                  </a:cubicBezTo>
                  <a:lnTo>
                    <a:pt x="76" y="47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2" y="31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19"/>
                    <a:pt x="21" y="119"/>
                  </a:cubicBezTo>
                  <a:lnTo>
                    <a:pt x="4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3"/>
                    <a:pt x="26" y="6"/>
                  </a:cubicBezTo>
                  <a:lnTo>
                    <a:pt x="26" y="14"/>
                  </a:lnTo>
                  <a:cubicBezTo>
                    <a:pt x="26" y="14"/>
                    <a:pt x="26" y="14"/>
                    <a:pt x="27" y="14"/>
                  </a:cubicBezTo>
                  <a:cubicBezTo>
                    <a:pt x="36" y="8"/>
                    <a:pt x="52" y="0"/>
                    <a:pt x="67" y="0"/>
                  </a:cubicBezTo>
                  <a:cubicBezTo>
                    <a:pt x="99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1" y="119"/>
                    <a:pt x="98" y="119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gray">
            <a:xfrm>
              <a:off x="2700" y="732"/>
              <a:ext cx="29" cy="42"/>
            </a:xfrm>
            <a:custGeom>
              <a:avLst/>
              <a:gdLst>
                <a:gd name="T0" fmla="*/ 0 w 114"/>
                <a:gd name="T1" fmla="*/ 0 h 163"/>
                <a:gd name="T2" fmla="*/ 0 w 114"/>
                <a:gd name="T3" fmla="*/ 0 h 163"/>
                <a:gd name="T4" fmla="*/ 0 w 114"/>
                <a:gd name="T5" fmla="*/ 0 h 163"/>
                <a:gd name="T6" fmla="*/ 0 w 114"/>
                <a:gd name="T7" fmla="*/ 0 h 163"/>
                <a:gd name="T8" fmla="*/ 0 w 114"/>
                <a:gd name="T9" fmla="*/ 0 h 163"/>
                <a:gd name="T10" fmla="*/ 0 w 114"/>
                <a:gd name="T11" fmla="*/ 0 h 163"/>
                <a:gd name="T12" fmla="*/ 0 w 114"/>
                <a:gd name="T13" fmla="*/ 0 h 163"/>
                <a:gd name="T14" fmla="*/ 0 w 114"/>
                <a:gd name="T15" fmla="*/ 0 h 163"/>
                <a:gd name="T16" fmla="*/ 0 w 114"/>
                <a:gd name="T17" fmla="*/ 0 h 163"/>
                <a:gd name="T18" fmla="*/ 0 w 114"/>
                <a:gd name="T19" fmla="*/ 0 h 163"/>
                <a:gd name="T20" fmla="*/ 0 w 114"/>
                <a:gd name="T21" fmla="*/ 0 h 163"/>
                <a:gd name="T22" fmla="*/ 0 w 114"/>
                <a:gd name="T23" fmla="*/ 0 h 163"/>
                <a:gd name="T24" fmla="*/ 0 w 114"/>
                <a:gd name="T25" fmla="*/ 0 h 163"/>
                <a:gd name="T26" fmla="*/ 0 w 114"/>
                <a:gd name="T27" fmla="*/ 0 h 163"/>
                <a:gd name="T28" fmla="*/ 0 w 114"/>
                <a:gd name="T29" fmla="*/ 0 h 163"/>
                <a:gd name="T30" fmla="*/ 0 w 114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4" h="163">
                  <a:moveTo>
                    <a:pt x="65" y="0"/>
                  </a:moveTo>
                  <a:lnTo>
                    <a:pt x="65" y="0"/>
                  </a:lnTo>
                  <a:cubicBezTo>
                    <a:pt x="76" y="0"/>
                    <a:pt x="96" y="1"/>
                    <a:pt x="108" y="7"/>
                  </a:cubicBezTo>
                  <a:cubicBezTo>
                    <a:pt x="112" y="8"/>
                    <a:pt x="114" y="10"/>
                    <a:pt x="113" y="14"/>
                  </a:cubicBezTo>
                  <a:lnTo>
                    <a:pt x="111" y="24"/>
                  </a:lnTo>
                  <a:cubicBezTo>
                    <a:pt x="110" y="27"/>
                    <a:pt x="109" y="28"/>
                    <a:pt x="105" y="27"/>
                  </a:cubicBezTo>
                  <a:cubicBezTo>
                    <a:pt x="93" y="26"/>
                    <a:pt x="78" y="24"/>
                    <a:pt x="66" y="24"/>
                  </a:cubicBezTo>
                  <a:cubicBezTo>
                    <a:pt x="33" y="24"/>
                    <a:pt x="29" y="51"/>
                    <a:pt x="29" y="82"/>
                  </a:cubicBezTo>
                  <a:cubicBezTo>
                    <a:pt x="29" y="113"/>
                    <a:pt x="35" y="138"/>
                    <a:pt x="66" y="138"/>
                  </a:cubicBezTo>
                  <a:cubicBezTo>
                    <a:pt x="80" y="138"/>
                    <a:pt x="92" y="137"/>
                    <a:pt x="105" y="135"/>
                  </a:cubicBezTo>
                  <a:cubicBezTo>
                    <a:pt x="109" y="134"/>
                    <a:pt x="110" y="136"/>
                    <a:pt x="111" y="139"/>
                  </a:cubicBezTo>
                  <a:lnTo>
                    <a:pt x="113" y="148"/>
                  </a:lnTo>
                  <a:cubicBezTo>
                    <a:pt x="114" y="152"/>
                    <a:pt x="113" y="154"/>
                    <a:pt x="109" y="156"/>
                  </a:cubicBezTo>
                  <a:cubicBezTo>
                    <a:pt x="97" y="161"/>
                    <a:pt x="76" y="163"/>
                    <a:pt x="65" y="163"/>
                  </a:cubicBezTo>
                  <a:cubicBezTo>
                    <a:pt x="11" y="163"/>
                    <a:pt x="0" y="123"/>
                    <a:pt x="0" y="82"/>
                  </a:cubicBezTo>
                  <a:cubicBezTo>
                    <a:pt x="0" y="41"/>
                    <a:pt x="10" y="0"/>
                    <a:pt x="65" y="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7" name="Freeform 81"/>
            <p:cNvSpPr>
              <a:spLocks noEditPoints="1"/>
            </p:cNvSpPr>
            <p:nvPr/>
          </p:nvSpPr>
          <p:spPr bwMode="gray">
            <a:xfrm>
              <a:off x="2730" y="742"/>
              <a:ext cx="27" cy="32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gray">
            <a:xfrm>
              <a:off x="2761" y="742"/>
              <a:ext cx="45" cy="32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0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gray">
            <a:xfrm>
              <a:off x="2810" y="742"/>
              <a:ext cx="45" cy="32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1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lnTo>
                    <a:pt x="27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0" name="Freeform 84"/>
            <p:cNvSpPr>
              <a:spLocks noEditPoints="1"/>
            </p:cNvSpPr>
            <p:nvPr/>
          </p:nvSpPr>
          <p:spPr bwMode="gray">
            <a:xfrm>
              <a:off x="2860" y="731"/>
              <a:ext cx="7" cy="43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6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6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gray">
            <a:xfrm>
              <a:off x="2871" y="742"/>
              <a:ext cx="24" cy="32"/>
            </a:xfrm>
            <a:custGeom>
              <a:avLst/>
              <a:gdLst>
                <a:gd name="T0" fmla="*/ 0 w 91"/>
                <a:gd name="T1" fmla="*/ 0 h 122"/>
                <a:gd name="T2" fmla="*/ 0 w 91"/>
                <a:gd name="T3" fmla="*/ 0 h 122"/>
                <a:gd name="T4" fmla="*/ 0 w 91"/>
                <a:gd name="T5" fmla="*/ 0 h 122"/>
                <a:gd name="T6" fmla="*/ 0 w 91"/>
                <a:gd name="T7" fmla="*/ 0 h 122"/>
                <a:gd name="T8" fmla="*/ 0 w 91"/>
                <a:gd name="T9" fmla="*/ 0 h 122"/>
                <a:gd name="T10" fmla="*/ 0 w 91"/>
                <a:gd name="T11" fmla="*/ 0 h 122"/>
                <a:gd name="T12" fmla="*/ 0 w 91"/>
                <a:gd name="T13" fmla="*/ 0 h 122"/>
                <a:gd name="T14" fmla="*/ 0 w 91"/>
                <a:gd name="T15" fmla="*/ 0 h 122"/>
                <a:gd name="T16" fmla="*/ 0 w 91"/>
                <a:gd name="T17" fmla="*/ 0 h 122"/>
                <a:gd name="T18" fmla="*/ 0 w 91"/>
                <a:gd name="T19" fmla="*/ 0 h 122"/>
                <a:gd name="T20" fmla="*/ 0 w 91"/>
                <a:gd name="T21" fmla="*/ 0 h 122"/>
                <a:gd name="T22" fmla="*/ 0 w 91"/>
                <a:gd name="T23" fmla="*/ 0 h 122"/>
                <a:gd name="T24" fmla="*/ 0 w 91"/>
                <a:gd name="T25" fmla="*/ 0 h 122"/>
                <a:gd name="T26" fmla="*/ 0 w 91"/>
                <a:gd name="T27" fmla="*/ 0 h 122"/>
                <a:gd name="T28" fmla="*/ 0 w 91"/>
                <a:gd name="T29" fmla="*/ 0 h 122"/>
                <a:gd name="T30" fmla="*/ 0 w 91"/>
                <a:gd name="T31" fmla="*/ 0 h 122"/>
                <a:gd name="T32" fmla="*/ 0 w 91"/>
                <a:gd name="T33" fmla="*/ 0 h 122"/>
                <a:gd name="T34" fmla="*/ 0 w 91"/>
                <a:gd name="T35" fmla="*/ 0 h 122"/>
                <a:gd name="T36" fmla="*/ 0 w 91"/>
                <a:gd name="T37" fmla="*/ 0 h 122"/>
                <a:gd name="T38" fmla="*/ 0 w 91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1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4" y="120"/>
                    <a:pt x="5" y="116"/>
                  </a:cubicBezTo>
                  <a:cubicBezTo>
                    <a:pt x="1" y="114"/>
                    <a:pt x="0" y="112"/>
                    <a:pt x="0" y="108"/>
                  </a:cubicBezTo>
                  <a:lnTo>
                    <a:pt x="2" y="100"/>
                  </a:lnTo>
                  <a:cubicBezTo>
                    <a:pt x="3" y="97"/>
                    <a:pt x="4" y="96"/>
                    <a:pt x="8" y="97"/>
                  </a:cubicBezTo>
                  <a:cubicBezTo>
                    <a:pt x="19" y="99"/>
                    <a:pt x="34" y="100"/>
                    <a:pt x="42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1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2" y="1"/>
                    <a:pt x="82" y="5"/>
                  </a:cubicBezTo>
                  <a:cubicBezTo>
                    <a:pt x="86" y="7"/>
                    <a:pt x="88" y="8"/>
                    <a:pt x="87" y="12"/>
                  </a:cubicBezTo>
                  <a:lnTo>
                    <a:pt x="85" y="21"/>
                  </a:lnTo>
                  <a:cubicBezTo>
                    <a:pt x="85" y="24"/>
                    <a:pt x="83" y="25"/>
                    <a:pt x="79" y="24"/>
                  </a:cubicBezTo>
                  <a:cubicBezTo>
                    <a:pt x="68" y="23"/>
                    <a:pt x="55" y="21"/>
                    <a:pt x="46" y="21"/>
                  </a:cubicBezTo>
                  <a:cubicBezTo>
                    <a:pt x="31" y="21"/>
                    <a:pt x="27" y="26"/>
                    <a:pt x="27" y="35"/>
                  </a:cubicBezTo>
                  <a:cubicBezTo>
                    <a:pt x="27" y="44"/>
                    <a:pt x="33" y="45"/>
                    <a:pt x="48" y="48"/>
                  </a:cubicBezTo>
                  <a:cubicBezTo>
                    <a:pt x="70" y="51"/>
                    <a:pt x="91" y="56"/>
                    <a:pt x="91" y="84"/>
                  </a:cubicBezTo>
                  <a:cubicBezTo>
                    <a:pt x="91" y="112"/>
                    <a:pt x="67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gray">
            <a:xfrm>
              <a:off x="2897" y="742"/>
              <a:ext cx="25" cy="32"/>
            </a:xfrm>
            <a:custGeom>
              <a:avLst/>
              <a:gdLst>
                <a:gd name="T0" fmla="*/ 0 w 92"/>
                <a:gd name="T1" fmla="*/ 0 h 122"/>
                <a:gd name="T2" fmla="*/ 0 w 92"/>
                <a:gd name="T3" fmla="*/ 0 h 122"/>
                <a:gd name="T4" fmla="*/ 0 w 92"/>
                <a:gd name="T5" fmla="*/ 0 h 122"/>
                <a:gd name="T6" fmla="*/ 0 w 92"/>
                <a:gd name="T7" fmla="*/ 0 h 122"/>
                <a:gd name="T8" fmla="*/ 0 w 92"/>
                <a:gd name="T9" fmla="*/ 0 h 122"/>
                <a:gd name="T10" fmla="*/ 0 w 92"/>
                <a:gd name="T11" fmla="*/ 0 h 122"/>
                <a:gd name="T12" fmla="*/ 0 w 92"/>
                <a:gd name="T13" fmla="*/ 0 h 122"/>
                <a:gd name="T14" fmla="*/ 0 w 92"/>
                <a:gd name="T15" fmla="*/ 0 h 122"/>
                <a:gd name="T16" fmla="*/ 0 w 92"/>
                <a:gd name="T17" fmla="*/ 0 h 122"/>
                <a:gd name="T18" fmla="*/ 0 w 92"/>
                <a:gd name="T19" fmla="*/ 0 h 122"/>
                <a:gd name="T20" fmla="*/ 0 w 92"/>
                <a:gd name="T21" fmla="*/ 0 h 122"/>
                <a:gd name="T22" fmla="*/ 0 w 92"/>
                <a:gd name="T23" fmla="*/ 0 h 122"/>
                <a:gd name="T24" fmla="*/ 0 w 92"/>
                <a:gd name="T25" fmla="*/ 0 h 122"/>
                <a:gd name="T26" fmla="*/ 0 w 92"/>
                <a:gd name="T27" fmla="*/ 0 h 122"/>
                <a:gd name="T28" fmla="*/ 0 w 92"/>
                <a:gd name="T29" fmla="*/ 0 h 122"/>
                <a:gd name="T30" fmla="*/ 0 w 92"/>
                <a:gd name="T31" fmla="*/ 0 h 122"/>
                <a:gd name="T32" fmla="*/ 0 w 92"/>
                <a:gd name="T33" fmla="*/ 0 h 122"/>
                <a:gd name="T34" fmla="*/ 0 w 92"/>
                <a:gd name="T35" fmla="*/ 0 h 122"/>
                <a:gd name="T36" fmla="*/ 0 w 92"/>
                <a:gd name="T37" fmla="*/ 0 h 122"/>
                <a:gd name="T38" fmla="*/ 0 w 92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2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5" y="120"/>
                    <a:pt x="6" y="116"/>
                  </a:cubicBezTo>
                  <a:cubicBezTo>
                    <a:pt x="1" y="114"/>
                    <a:pt x="0" y="112"/>
                    <a:pt x="1" y="108"/>
                  </a:cubicBezTo>
                  <a:lnTo>
                    <a:pt x="3" y="100"/>
                  </a:lnTo>
                  <a:cubicBezTo>
                    <a:pt x="3" y="97"/>
                    <a:pt x="5" y="96"/>
                    <a:pt x="9" y="97"/>
                  </a:cubicBezTo>
                  <a:cubicBezTo>
                    <a:pt x="19" y="99"/>
                    <a:pt x="35" y="100"/>
                    <a:pt x="43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2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3" y="1"/>
                    <a:pt x="83" y="5"/>
                  </a:cubicBezTo>
                  <a:cubicBezTo>
                    <a:pt x="87" y="7"/>
                    <a:pt x="88" y="8"/>
                    <a:pt x="88" y="12"/>
                  </a:cubicBezTo>
                  <a:lnTo>
                    <a:pt x="86" y="21"/>
                  </a:lnTo>
                  <a:cubicBezTo>
                    <a:pt x="85" y="24"/>
                    <a:pt x="84" y="25"/>
                    <a:pt x="79" y="24"/>
                  </a:cubicBezTo>
                  <a:cubicBezTo>
                    <a:pt x="69" y="23"/>
                    <a:pt x="56" y="21"/>
                    <a:pt x="47" y="21"/>
                  </a:cubicBezTo>
                  <a:cubicBezTo>
                    <a:pt x="31" y="21"/>
                    <a:pt x="28" y="26"/>
                    <a:pt x="28" y="35"/>
                  </a:cubicBezTo>
                  <a:cubicBezTo>
                    <a:pt x="28" y="44"/>
                    <a:pt x="34" y="45"/>
                    <a:pt x="48" y="48"/>
                  </a:cubicBezTo>
                  <a:cubicBezTo>
                    <a:pt x="71" y="51"/>
                    <a:pt x="92" y="56"/>
                    <a:pt x="92" y="84"/>
                  </a:cubicBezTo>
                  <a:cubicBezTo>
                    <a:pt x="92" y="112"/>
                    <a:pt x="68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3" name="Freeform 87"/>
            <p:cNvSpPr>
              <a:spLocks noEditPoints="1"/>
            </p:cNvSpPr>
            <p:nvPr/>
          </p:nvSpPr>
          <p:spPr bwMode="gray">
            <a:xfrm>
              <a:off x="2925" y="731"/>
              <a:ext cx="8" cy="43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5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5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4" name="Freeform 88"/>
            <p:cNvSpPr>
              <a:spLocks noEditPoints="1"/>
            </p:cNvSpPr>
            <p:nvPr/>
          </p:nvSpPr>
          <p:spPr bwMode="gray">
            <a:xfrm>
              <a:off x="2937" y="742"/>
              <a:ext cx="27" cy="32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6" y="36"/>
                    <a:pt x="26" y="61"/>
                  </a:cubicBezTo>
                  <a:cubicBezTo>
                    <a:pt x="26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gray">
            <a:xfrm>
              <a:off x="2968" y="742"/>
              <a:ext cx="26" cy="32"/>
            </a:xfrm>
            <a:custGeom>
              <a:avLst/>
              <a:gdLst>
                <a:gd name="T0" fmla="*/ 0 w 102"/>
                <a:gd name="T1" fmla="*/ 0 h 120"/>
                <a:gd name="T2" fmla="*/ 0 w 102"/>
                <a:gd name="T3" fmla="*/ 0 h 120"/>
                <a:gd name="T4" fmla="*/ 0 w 102"/>
                <a:gd name="T5" fmla="*/ 0 h 120"/>
                <a:gd name="T6" fmla="*/ 0 w 102"/>
                <a:gd name="T7" fmla="*/ 0 h 120"/>
                <a:gd name="T8" fmla="*/ 0 w 102"/>
                <a:gd name="T9" fmla="*/ 0 h 120"/>
                <a:gd name="T10" fmla="*/ 0 w 102"/>
                <a:gd name="T11" fmla="*/ 0 h 120"/>
                <a:gd name="T12" fmla="*/ 0 w 102"/>
                <a:gd name="T13" fmla="*/ 0 h 120"/>
                <a:gd name="T14" fmla="*/ 0 w 102"/>
                <a:gd name="T15" fmla="*/ 0 h 120"/>
                <a:gd name="T16" fmla="*/ 0 w 102"/>
                <a:gd name="T17" fmla="*/ 0 h 120"/>
                <a:gd name="T18" fmla="*/ 0 w 102"/>
                <a:gd name="T19" fmla="*/ 0 h 120"/>
                <a:gd name="T20" fmla="*/ 0 w 102"/>
                <a:gd name="T21" fmla="*/ 0 h 120"/>
                <a:gd name="T22" fmla="*/ 0 w 102"/>
                <a:gd name="T23" fmla="*/ 0 h 120"/>
                <a:gd name="T24" fmla="*/ 0 w 102"/>
                <a:gd name="T25" fmla="*/ 0 h 120"/>
                <a:gd name="T26" fmla="*/ 0 w 102"/>
                <a:gd name="T27" fmla="*/ 0 h 120"/>
                <a:gd name="T28" fmla="*/ 0 w 102"/>
                <a:gd name="T29" fmla="*/ 0 h 120"/>
                <a:gd name="T30" fmla="*/ 0 w 102"/>
                <a:gd name="T31" fmla="*/ 0 h 120"/>
                <a:gd name="T32" fmla="*/ 0 w 102"/>
                <a:gd name="T33" fmla="*/ 0 h 120"/>
                <a:gd name="T34" fmla="*/ 0 w 102"/>
                <a:gd name="T35" fmla="*/ 0 h 120"/>
                <a:gd name="T36" fmla="*/ 0 w 102"/>
                <a:gd name="T37" fmla="*/ 0 h 120"/>
                <a:gd name="T38" fmla="*/ 0 w 102"/>
                <a:gd name="T39" fmla="*/ 0 h 120"/>
                <a:gd name="T40" fmla="*/ 0 w 102"/>
                <a:gd name="T41" fmla="*/ 0 h 1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20">
                  <a:moveTo>
                    <a:pt x="98" y="120"/>
                  </a:moveTo>
                  <a:lnTo>
                    <a:pt x="98" y="120"/>
                  </a:lnTo>
                  <a:lnTo>
                    <a:pt x="81" y="120"/>
                  </a:lnTo>
                  <a:cubicBezTo>
                    <a:pt x="78" y="120"/>
                    <a:pt x="76" y="118"/>
                    <a:pt x="76" y="115"/>
                  </a:cubicBezTo>
                  <a:lnTo>
                    <a:pt x="76" y="48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3" y="32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5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26" y="14"/>
                    <a:pt x="27" y="14"/>
                    <a:pt x="27" y="14"/>
                  </a:cubicBezTo>
                  <a:cubicBezTo>
                    <a:pt x="36" y="8"/>
                    <a:pt x="53" y="0"/>
                    <a:pt x="67" y="0"/>
                  </a:cubicBezTo>
                  <a:cubicBezTo>
                    <a:pt x="100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2" y="120"/>
                    <a:pt x="9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26" name="Group 137"/>
          <p:cNvGrpSpPr>
            <a:grpSpLocks/>
          </p:cNvGrpSpPr>
          <p:nvPr userDrawn="1"/>
        </p:nvGrpSpPr>
        <p:grpSpPr bwMode="auto">
          <a:xfrm>
            <a:off x="0" y="0"/>
            <a:ext cx="9144000" cy="1022350"/>
            <a:chOff x="0" y="0"/>
            <a:chExt cx="5760" cy="644"/>
          </a:xfrm>
        </p:grpSpPr>
        <p:sp>
          <p:nvSpPr>
            <p:cNvPr id="27" name="Rectangle 11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6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kern="1200" smtClean="0">
                <a:cs typeface="Arial Unicode MS" pitchFamily="34" charset="-128"/>
              </a:endParaRPr>
            </a:p>
          </p:txBody>
        </p:sp>
        <p:pic>
          <p:nvPicPr>
            <p:cNvPr id="28" name="Picture 134" descr="bandeau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0"/>
              <a:ext cx="3886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" name="Group 135"/>
            <p:cNvGrpSpPr>
              <a:grpSpLocks/>
            </p:cNvGrpSpPr>
            <p:nvPr userDrawn="1"/>
          </p:nvGrpSpPr>
          <p:grpSpPr bwMode="auto">
            <a:xfrm>
              <a:off x="2488" y="189"/>
              <a:ext cx="923" cy="455"/>
              <a:chOff x="2488" y="189"/>
              <a:chExt cx="923" cy="455"/>
            </a:xfrm>
          </p:grpSpPr>
          <p:sp>
            <p:nvSpPr>
              <p:cNvPr id="30" name="Freeform 28"/>
              <p:cNvSpPr>
                <a:spLocks/>
              </p:cNvSpPr>
              <p:nvPr/>
            </p:nvSpPr>
            <p:spPr bwMode="gray">
              <a:xfrm>
                <a:off x="2488" y="190"/>
                <a:ext cx="454" cy="166"/>
              </a:xfrm>
              <a:custGeom>
                <a:avLst/>
                <a:gdLst>
                  <a:gd name="T0" fmla="*/ 0 w 1737"/>
                  <a:gd name="T1" fmla="*/ 0 h 638"/>
                  <a:gd name="T2" fmla="*/ 0 w 1737"/>
                  <a:gd name="T3" fmla="*/ 0 h 638"/>
                  <a:gd name="T4" fmla="*/ 0 w 1737"/>
                  <a:gd name="T5" fmla="*/ 0 h 638"/>
                  <a:gd name="T6" fmla="*/ 0 w 1737"/>
                  <a:gd name="T7" fmla="*/ 0 h 638"/>
                  <a:gd name="T8" fmla="*/ 0 w 1737"/>
                  <a:gd name="T9" fmla="*/ 0 h 638"/>
                  <a:gd name="T10" fmla="*/ 0 w 1737"/>
                  <a:gd name="T11" fmla="*/ 0 h 638"/>
                  <a:gd name="T12" fmla="*/ 0 w 1737"/>
                  <a:gd name="T13" fmla="*/ 0 h 638"/>
                  <a:gd name="T14" fmla="*/ 0 w 1737"/>
                  <a:gd name="T15" fmla="*/ 0 h 638"/>
                  <a:gd name="T16" fmla="*/ 0 w 1737"/>
                  <a:gd name="T17" fmla="*/ 0 h 638"/>
                  <a:gd name="T18" fmla="*/ 0 w 1737"/>
                  <a:gd name="T19" fmla="*/ 0 h 638"/>
                  <a:gd name="T20" fmla="*/ 0 w 1737"/>
                  <a:gd name="T21" fmla="*/ 0 h 638"/>
                  <a:gd name="T22" fmla="*/ 0 w 1737"/>
                  <a:gd name="T23" fmla="*/ 0 h 638"/>
                  <a:gd name="T24" fmla="*/ 0 w 1737"/>
                  <a:gd name="T25" fmla="*/ 0 h 638"/>
                  <a:gd name="T26" fmla="*/ 0 w 1737"/>
                  <a:gd name="T27" fmla="*/ 0 h 638"/>
                  <a:gd name="T28" fmla="*/ 0 w 1737"/>
                  <a:gd name="T29" fmla="*/ 0 h 6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37" h="638">
                    <a:moveTo>
                      <a:pt x="0" y="638"/>
                    </a:moveTo>
                    <a:lnTo>
                      <a:pt x="0" y="638"/>
                    </a:lnTo>
                    <a:cubicBezTo>
                      <a:pt x="0" y="638"/>
                      <a:pt x="1047" y="503"/>
                      <a:pt x="1076" y="498"/>
                    </a:cubicBezTo>
                    <a:cubicBezTo>
                      <a:pt x="1121" y="490"/>
                      <a:pt x="1162" y="482"/>
                      <a:pt x="1199" y="471"/>
                    </a:cubicBezTo>
                    <a:cubicBezTo>
                      <a:pt x="1284" y="448"/>
                      <a:pt x="1362" y="413"/>
                      <a:pt x="1431" y="366"/>
                    </a:cubicBezTo>
                    <a:cubicBezTo>
                      <a:pt x="1497" y="322"/>
                      <a:pt x="1559" y="258"/>
                      <a:pt x="1620" y="187"/>
                    </a:cubicBezTo>
                    <a:cubicBezTo>
                      <a:pt x="1658" y="142"/>
                      <a:pt x="1699" y="83"/>
                      <a:pt x="1737" y="27"/>
                    </a:cubicBezTo>
                    <a:lnTo>
                      <a:pt x="1737" y="0"/>
                    </a:lnTo>
                    <a:cubicBezTo>
                      <a:pt x="1692" y="66"/>
                      <a:pt x="1648" y="124"/>
                      <a:pt x="1602" y="174"/>
                    </a:cubicBezTo>
                    <a:cubicBezTo>
                      <a:pt x="1541" y="241"/>
                      <a:pt x="1478" y="296"/>
                      <a:pt x="1413" y="338"/>
                    </a:cubicBezTo>
                    <a:cubicBezTo>
                      <a:pt x="1346" y="381"/>
                      <a:pt x="1271" y="413"/>
                      <a:pt x="1190" y="433"/>
                    </a:cubicBezTo>
                    <a:cubicBezTo>
                      <a:pt x="1153" y="442"/>
                      <a:pt x="1114" y="450"/>
                      <a:pt x="1070" y="456"/>
                    </a:cubicBezTo>
                    <a:cubicBezTo>
                      <a:pt x="1041" y="460"/>
                      <a:pt x="1011" y="463"/>
                      <a:pt x="982" y="466"/>
                    </a:cubicBezTo>
                    <a:cubicBezTo>
                      <a:pt x="971" y="467"/>
                      <a:pt x="0" y="570"/>
                      <a:pt x="0" y="570"/>
                    </a:cubicBezTo>
                    <a:lnTo>
                      <a:pt x="0" y="638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gray">
              <a:xfrm>
                <a:off x="2488" y="226"/>
                <a:ext cx="454" cy="154"/>
              </a:xfrm>
              <a:custGeom>
                <a:avLst/>
                <a:gdLst>
                  <a:gd name="T0" fmla="*/ 0 w 1737"/>
                  <a:gd name="T1" fmla="*/ 0 h 589"/>
                  <a:gd name="T2" fmla="*/ 0 w 1737"/>
                  <a:gd name="T3" fmla="*/ 0 h 589"/>
                  <a:gd name="T4" fmla="*/ 0 w 1737"/>
                  <a:gd name="T5" fmla="*/ 0 h 589"/>
                  <a:gd name="T6" fmla="*/ 0 w 1737"/>
                  <a:gd name="T7" fmla="*/ 0 h 589"/>
                  <a:gd name="T8" fmla="*/ 0 w 1737"/>
                  <a:gd name="T9" fmla="*/ 0 h 589"/>
                  <a:gd name="T10" fmla="*/ 0 w 1737"/>
                  <a:gd name="T11" fmla="*/ 0 h 589"/>
                  <a:gd name="T12" fmla="*/ 0 w 1737"/>
                  <a:gd name="T13" fmla="*/ 0 h 589"/>
                  <a:gd name="T14" fmla="*/ 0 w 1737"/>
                  <a:gd name="T15" fmla="*/ 0 h 589"/>
                  <a:gd name="T16" fmla="*/ 0 w 1737"/>
                  <a:gd name="T17" fmla="*/ 0 h 589"/>
                  <a:gd name="T18" fmla="*/ 0 w 1737"/>
                  <a:gd name="T19" fmla="*/ 0 h 589"/>
                  <a:gd name="T20" fmla="*/ 0 w 1737"/>
                  <a:gd name="T21" fmla="*/ 0 h 589"/>
                  <a:gd name="T22" fmla="*/ 0 w 1737"/>
                  <a:gd name="T23" fmla="*/ 0 h 589"/>
                  <a:gd name="T24" fmla="*/ 0 w 1737"/>
                  <a:gd name="T25" fmla="*/ 0 h 589"/>
                  <a:gd name="T26" fmla="*/ 0 w 1737"/>
                  <a:gd name="T27" fmla="*/ 0 h 589"/>
                  <a:gd name="T28" fmla="*/ 0 w 1737"/>
                  <a:gd name="T29" fmla="*/ 0 h 589"/>
                  <a:gd name="T30" fmla="*/ 0 w 1737"/>
                  <a:gd name="T31" fmla="*/ 0 h 589"/>
                  <a:gd name="T32" fmla="*/ 0 w 1737"/>
                  <a:gd name="T33" fmla="*/ 0 h 589"/>
                  <a:gd name="T34" fmla="*/ 0 w 1737"/>
                  <a:gd name="T35" fmla="*/ 0 h 58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37" h="589">
                    <a:moveTo>
                      <a:pt x="1404" y="323"/>
                    </a:moveTo>
                    <a:lnTo>
                      <a:pt x="1404" y="323"/>
                    </a:lnTo>
                    <a:cubicBezTo>
                      <a:pt x="1338" y="360"/>
                      <a:pt x="1262" y="388"/>
                      <a:pt x="1179" y="404"/>
                    </a:cubicBezTo>
                    <a:cubicBezTo>
                      <a:pt x="1143" y="412"/>
                      <a:pt x="1104" y="418"/>
                      <a:pt x="1060" y="422"/>
                    </a:cubicBezTo>
                    <a:cubicBezTo>
                      <a:pt x="1033" y="425"/>
                      <a:pt x="1007" y="427"/>
                      <a:pt x="981" y="430"/>
                    </a:cubicBezTo>
                    <a:cubicBezTo>
                      <a:pt x="967" y="431"/>
                      <a:pt x="952" y="432"/>
                      <a:pt x="938" y="433"/>
                    </a:cubicBezTo>
                    <a:cubicBezTo>
                      <a:pt x="617" y="462"/>
                      <a:pt x="298" y="493"/>
                      <a:pt x="0" y="522"/>
                    </a:cubicBezTo>
                    <a:lnTo>
                      <a:pt x="0" y="589"/>
                    </a:lnTo>
                    <a:cubicBezTo>
                      <a:pt x="301" y="553"/>
                      <a:pt x="622" y="515"/>
                      <a:pt x="943" y="479"/>
                    </a:cubicBezTo>
                    <a:cubicBezTo>
                      <a:pt x="957" y="477"/>
                      <a:pt x="971" y="475"/>
                      <a:pt x="986" y="474"/>
                    </a:cubicBezTo>
                    <a:cubicBezTo>
                      <a:pt x="1012" y="471"/>
                      <a:pt x="1038" y="468"/>
                      <a:pt x="1064" y="465"/>
                    </a:cubicBezTo>
                    <a:cubicBezTo>
                      <a:pt x="1110" y="459"/>
                      <a:pt x="1150" y="452"/>
                      <a:pt x="1187" y="443"/>
                    </a:cubicBezTo>
                    <a:cubicBezTo>
                      <a:pt x="1273" y="424"/>
                      <a:pt x="1352" y="393"/>
                      <a:pt x="1420" y="352"/>
                    </a:cubicBezTo>
                    <a:cubicBezTo>
                      <a:pt x="1487" y="312"/>
                      <a:pt x="1547" y="255"/>
                      <a:pt x="1611" y="186"/>
                    </a:cubicBezTo>
                    <a:cubicBezTo>
                      <a:pt x="1651" y="143"/>
                      <a:pt x="1696" y="82"/>
                      <a:pt x="1737" y="25"/>
                    </a:cubicBezTo>
                    <a:lnTo>
                      <a:pt x="1737" y="0"/>
                    </a:lnTo>
                    <a:cubicBezTo>
                      <a:pt x="1688" y="66"/>
                      <a:pt x="1642" y="122"/>
                      <a:pt x="1596" y="170"/>
                    </a:cubicBezTo>
                    <a:cubicBezTo>
                      <a:pt x="1533" y="234"/>
                      <a:pt x="1468" y="286"/>
                      <a:pt x="1404" y="323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gray">
              <a:xfrm>
                <a:off x="2488" y="264"/>
                <a:ext cx="454" cy="140"/>
              </a:xfrm>
              <a:custGeom>
                <a:avLst/>
                <a:gdLst>
                  <a:gd name="T0" fmla="*/ 0 w 1737"/>
                  <a:gd name="T1" fmla="*/ 0 h 535"/>
                  <a:gd name="T2" fmla="*/ 0 w 1737"/>
                  <a:gd name="T3" fmla="*/ 0 h 535"/>
                  <a:gd name="T4" fmla="*/ 0 w 1737"/>
                  <a:gd name="T5" fmla="*/ 0 h 535"/>
                  <a:gd name="T6" fmla="*/ 0 w 1737"/>
                  <a:gd name="T7" fmla="*/ 0 h 535"/>
                  <a:gd name="T8" fmla="*/ 0 w 1737"/>
                  <a:gd name="T9" fmla="*/ 0 h 535"/>
                  <a:gd name="T10" fmla="*/ 0 w 1737"/>
                  <a:gd name="T11" fmla="*/ 0 h 535"/>
                  <a:gd name="T12" fmla="*/ 0 w 1737"/>
                  <a:gd name="T13" fmla="*/ 0 h 535"/>
                  <a:gd name="T14" fmla="*/ 0 w 1737"/>
                  <a:gd name="T15" fmla="*/ 0 h 535"/>
                  <a:gd name="T16" fmla="*/ 0 w 1737"/>
                  <a:gd name="T17" fmla="*/ 0 h 535"/>
                  <a:gd name="T18" fmla="*/ 0 w 1737"/>
                  <a:gd name="T19" fmla="*/ 0 h 535"/>
                  <a:gd name="T20" fmla="*/ 0 w 1737"/>
                  <a:gd name="T21" fmla="*/ 0 h 535"/>
                  <a:gd name="T22" fmla="*/ 0 w 1737"/>
                  <a:gd name="T23" fmla="*/ 0 h 535"/>
                  <a:gd name="T24" fmla="*/ 0 w 1737"/>
                  <a:gd name="T25" fmla="*/ 0 h 535"/>
                  <a:gd name="T26" fmla="*/ 0 w 1737"/>
                  <a:gd name="T27" fmla="*/ 0 h 535"/>
                  <a:gd name="T28" fmla="*/ 0 w 1737"/>
                  <a:gd name="T29" fmla="*/ 0 h 5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37" h="535">
                    <a:moveTo>
                      <a:pt x="1587" y="162"/>
                    </a:moveTo>
                    <a:lnTo>
                      <a:pt x="1587" y="162"/>
                    </a:lnTo>
                    <a:cubicBezTo>
                      <a:pt x="1523" y="221"/>
                      <a:pt x="1456" y="266"/>
                      <a:pt x="1389" y="299"/>
                    </a:cubicBezTo>
                    <a:cubicBezTo>
                      <a:pt x="1322" y="331"/>
                      <a:pt x="1248" y="353"/>
                      <a:pt x="1162" y="367"/>
                    </a:cubicBezTo>
                    <a:cubicBezTo>
                      <a:pt x="1127" y="373"/>
                      <a:pt x="1088" y="378"/>
                      <a:pt x="1044" y="382"/>
                    </a:cubicBezTo>
                    <a:lnTo>
                      <a:pt x="0" y="467"/>
                    </a:lnTo>
                    <a:lnTo>
                      <a:pt x="0" y="535"/>
                    </a:lnTo>
                    <a:lnTo>
                      <a:pt x="928" y="437"/>
                    </a:lnTo>
                    <a:lnTo>
                      <a:pt x="1048" y="424"/>
                    </a:lnTo>
                    <a:cubicBezTo>
                      <a:pt x="1093" y="419"/>
                      <a:pt x="1133" y="413"/>
                      <a:pt x="1169" y="406"/>
                    </a:cubicBezTo>
                    <a:cubicBezTo>
                      <a:pt x="1258" y="389"/>
                      <a:pt x="1335" y="364"/>
                      <a:pt x="1403" y="329"/>
                    </a:cubicBezTo>
                    <a:cubicBezTo>
                      <a:pt x="1473" y="294"/>
                      <a:pt x="1542" y="236"/>
                      <a:pt x="1607" y="174"/>
                    </a:cubicBezTo>
                    <a:cubicBezTo>
                      <a:pt x="1650" y="132"/>
                      <a:pt x="1692" y="78"/>
                      <a:pt x="1737" y="22"/>
                    </a:cubicBezTo>
                    <a:lnTo>
                      <a:pt x="1737" y="0"/>
                    </a:lnTo>
                    <a:cubicBezTo>
                      <a:pt x="1685" y="64"/>
                      <a:pt x="1636" y="117"/>
                      <a:pt x="1587" y="162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gray">
              <a:xfrm>
                <a:off x="2488" y="338"/>
                <a:ext cx="454" cy="113"/>
              </a:xfrm>
              <a:custGeom>
                <a:avLst/>
                <a:gdLst>
                  <a:gd name="T0" fmla="*/ 0 w 1737"/>
                  <a:gd name="T1" fmla="*/ 0 h 434"/>
                  <a:gd name="T2" fmla="*/ 0 w 1737"/>
                  <a:gd name="T3" fmla="*/ 0 h 434"/>
                  <a:gd name="T4" fmla="*/ 0 w 1737"/>
                  <a:gd name="T5" fmla="*/ 0 h 434"/>
                  <a:gd name="T6" fmla="*/ 0 w 1737"/>
                  <a:gd name="T7" fmla="*/ 0 h 434"/>
                  <a:gd name="T8" fmla="*/ 0 w 1737"/>
                  <a:gd name="T9" fmla="*/ 0 h 434"/>
                  <a:gd name="T10" fmla="*/ 0 w 1737"/>
                  <a:gd name="T11" fmla="*/ 0 h 434"/>
                  <a:gd name="T12" fmla="*/ 0 w 1737"/>
                  <a:gd name="T13" fmla="*/ 0 h 434"/>
                  <a:gd name="T14" fmla="*/ 0 w 1737"/>
                  <a:gd name="T15" fmla="*/ 0 h 434"/>
                  <a:gd name="T16" fmla="*/ 0 w 1737"/>
                  <a:gd name="T17" fmla="*/ 0 h 434"/>
                  <a:gd name="T18" fmla="*/ 0 w 1737"/>
                  <a:gd name="T19" fmla="*/ 0 h 434"/>
                  <a:gd name="T20" fmla="*/ 0 w 1737"/>
                  <a:gd name="T21" fmla="*/ 0 h 434"/>
                  <a:gd name="T22" fmla="*/ 0 w 1737"/>
                  <a:gd name="T23" fmla="*/ 0 h 434"/>
                  <a:gd name="T24" fmla="*/ 0 w 1737"/>
                  <a:gd name="T25" fmla="*/ 0 h 434"/>
                  <a:gd name="T26" fmla="*/ 0 w 1737"/>
                  <a:gd name="T27" fmla="*/ 0 h 434"/>
                  <a:gd name="T28" fmla="*/ 0 w 1737"/>
                  <a:gd name="T29" fmla="*/ 0 h 434"/>
                  <a:gd name="T30" fmla="*/ 0 w 1737"/>
                  <a:gd name="T31" fmla="*/ 0 h 434"/>
                  <a:gd name="T32" fmla="*/ 0 w 1737"/>
                  <a:gd name="T33" fmla="*/ 0 h 434"/>
                  <a:gd name="T34" fmla="*/ 0 w 1737"/>
                  <a:gd name="T35" fmla="*/ 0 h 4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37" h="434">
                    <a:moveTo>
                      <a:pt x="1334" y="230"/>
                    </a:moveTo>
                    <a:lnTo>
                      <a:pt x="1334" y="230"/>
                    </a:lnTo>
                    <a:cubicBezTo>
                      <a:pt x="1274" y="264"/>
                      <a:pt x="1228" y="284"/>
                      <a:pt x="1141" y="293"/>
                    </a:cubicBezTo>
                    <a:cubicBezTo>
                      <a:pt x="1089" y="298"/>
                      <a:pt x="1035" y="301"/>
                      <a:pt x="983" y="304"/>
                    </a:cubicBezTo>
                    <a:cubicBezTo>
                      <a:pt x="957" y="305"/>
                      <a:pt x="932" y="306"/>
                      <a:pt x="907" y="308"/>
                    </a:cubicBezTo>
                    <a:cubicBezTo>
                      <a:pt x="749" y="317"/>
                      <a:pt x="594" y="327"/>
                      <a:pt x="436" y="337"/>
                    </a:cubicBezTo>
                    <a:lnTo>
                      <a:pt x="0" y="366"/>
                    </a:lnTo>
                    <a:lnTo>
                      <a:pt x="0" y="434"/>
                    </a:lnTo>
                    <a:lnTo>
                      <a:pt x="441" y="394"/>
                    </a:lnTo>
                    <a:cubicBezTo>
                      <a:pt x="583" y="381"/>
                      <a:pt x="748" y="366"/>
                      <a:pt x="910" y="353"/>
                    </a:cubicBezTo>
                    <a:lnTo>
                      <a:pt x="1027" y="344"/>
                    </a:lnTo>
                    <a:cubicBezTo>
                      <a:pt x="1073" y="340"/>
                      <a:pt x="1111" y="337"/>
                      <a:pt x="1146" y="332"/>
                    </a:cubicBezTo>
                    <a:cubicBezTo>
                      <a:pt x="1235" y="321"/>
                      <a:pt x="1311" y="303"/>
                      <a:pt x="1379" y="277"/>
                    </a:cubicBezTo>
                    <a:cubicBezTo>
                      <a:pt x="1452" y="250"/>
                      <a:pt x="1520" y="208"/>
                      <a:pt x="1589" y="158"/>
                    </a:cubicBezTo>
                    <a:cubicBezTo>
                      <a:pt x="1651" y="113"/>
                      <a:pt x="1737" y="25"/>
                      <a:pt x="1737" y="24"/>
                    </a:cubicBezTo>
                    <a:lnTo>
                      <a:pt x="1737" y="0"/>
                    </a:lnTo>
                    <a:cubicBezTo>
                      <a:pt x="1681" y="55"/>
                      <a:pt x="1649" y="86"/>
                      <a:pt x="1587" y="126"/>
                    </a:cubicBezTo>
                    <a:cubicBezTo>
                      <a:pt x="1514" y="174"/>
                      <a:pt x="1389" y="200"/>
                      <a:pt x="1334" y="23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gray">
              <a:xfrm>
                <a:off x="2488" y="383"/>
                <a:ext cx="454" cy="92"/>
              </a:xfrm>
              <a:custGeom>
                <a:avLst/>
                <a:gdLst>
                  <a:gd name="T0" fmla="*/ 0 w 1737"/>
                  <a:gd name="T1" fmla="*/ 0 h 353"/>
                  <a:gd name="T2" fmla="*/ 0 w 1737"/>
                  <a:gd name="T3" fmla="*/ 0 h 353"/>
                  <a:gd name="T4" fmla="*/ 0 w 1737"/>
                  <a:gd name="T5" fmla="*/ 0 h 353"/>
                  <a:gd name="T6" fmla="*/ 0 w 1737"/>
                  <a:gd name="T7" fmla="*/ 0 h 353"/>
                  <a:gd name="T8" fmla="*/ 0 w 1737"/>
                  <a:gd name="T9" fmla="*/ 0 h 353"/>
                  <a:gd name="T10" fmla="*/ 0 w 1737"/>
                  <a:gd name="T11" fmla="*/ 0 h 353"/>
                  <a:gd name="T12" fmla="*/ 0 w 1737"/>
                  <a:gd name="T13" fmla="*/ 0 h 353"/>
                  <a:gd name="T14" fmla="*/ 0 w 1737"/>
                  <a:gd name="T15" fmla="*/ 0 h 353"/>
                  <a:gd name="T16" fmla="*/ 0 w 1737"/>
                  <a:gd name="T17" fmla="*/ 0 h 353"/>
                  <a:gd name="T18" fmla="*/ 0 w 1737"/>
                  <a:gd name="T19" fmla="*/ 0 h 353"/>
                  <a:gd name="T20" fmla="*/ 0 w 1737"/>
                  <a:gd name="T21" fmla="*/ 0 h 353"/>
                  <a:gd name="T22" fmla="*/ 0 w 1737"/>
                  <a:gd name="T23" fmla="*/ 0 h 353"/>
                  <a:gd name="T24" fmla="*/ 0 w 1737"/>
                  <a:gd name="T25" fmla="*/ 0 h 353"/>
                  <a:gd name="T26" fmla="*/ 0 w 1737"/>
                  <a:gd name="T27" fmla="*/ 0 h 353"/>
                  <a:gd name="T28" fmla="*/ 0 w 1737"/>
                  <a:gd name="T29" fmla="*/ 0 h 353"/>
                  <a:gd name="T30" fmla="*/ 0 w 1737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7" h="353">
                    <a:moveTo>
                      <a:pt x="1357" y="188"/>
                    </a:moveTo>
                    <a:lnTo>
                      <a:pt x="1357" y="188"/>
                    </a:lnTo>
                    <a:cubicBezTo>
                      <a:pt x="1291" y="207"/>
                      <a:pt x="1216" y="220"/>
                      <a:pt x="1130" y="228"/>
                    </a:cubicBezTo>
                    <a:cubicBezTo>
                      <a:pt x="1095" y="231"/>
                      <a:pt x="1057" y="233"/>
                      <a:pt x="1014" y="235"/>
                    </a:cubicBezTo>
                    <a:lnTo>
                      <a:pt x="897" y="240"/>
                    </a:lnTo>
                    <a:cubicBezTo>
                      <a:pt x="607" y="253"/>
                      <a:pt x="318" y="268"/>
                      <a:pt x="0" y="285"/>
                    </a:cubicBezTo>
                    <a:lnTo>
                      <a:pt x="0" y="353"/>
                    </a:lnTo>
                    <a:cubicBezTo>
                      <a:pt x="304" y="329"/>
                      <a:pt x="602" y="306"/>
                      <a:pt x="900" y="285"/>
                    </a:cubicBezTo>
                    <a:lnTo>
                      <a:pt x="1016" y="277"/>
                    </a:lnTo>
                    <a:cubicBezTo>
                      <a:pt x="1061" y="274"/>
                      <a:pt x="1099" y="271"/>
                      <a:pt x="1134" y="267"/>
                    </a:cubicBezTo>
                    <a:cubicBezTo>
                      <a:pt x="1222" y="257"/>
                      <a:pt x="1298" y="242"/>
                      <a:pt x="1366" y="220"/>
                    </a:cubicBezTo>
                    <a:cubicBezTo>
                      <a:pt x="1441" y="197"/>
                      <a:pt x="1513" y="162"/>
                      <a:pt x="1582" y="118"/>
                    </a:cubicBezTo>
                    <a:cubicBezTo>
                      <a:pt x="1633" y="86"/>
                      <a:pt x="1684" y="48"/>
                      <a:pt x="1737" y="2"/>
                    </a:cubicBezTo>
                    <a:lnTo>
                      <a:pt x="1737" y="0"/>
                    </a:lnTo>
                    <a:cubicBezTo>
                      <a:pt x="1679" y="50"/>
                      <a:pt x="1623" y="61"/>
                      <a:pt x="1568" y="94"/>
                    </a:cubicBezTo>
                    <a:cubicBezTo>
                      <a:pt x="1500" y="135"/>
                      <a:pt x="1429" y="167"/>
                      <a:pt x="1357" y="18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gray">
              <a:xfrm>
                <a:off x="2488" y="412"/>
                <a:ext cx="454" cy="87"/>
              </a:xfrm>
              <a:custGeom>
                <a:avLst/>
                <a:gdLst>
                  <a:gd name="T0" fmla="*/ 0 w 1737"/>
                  <a:gd name="T1" fmla="*/ 0 h 331"/>
                  <a:gd name="T2" fmla="*/ 0 w 1737"/>
                  <a:gd name="T3" fmla="*/ 0 h 331"/>
                  <a:gd name="T4" fmla="*/ 0 w 1737"/>
                  <a:gd name="T5" fmla="*/ 0 h 331"/>
                  <a:gd name="T6" fmla="*/ 0 w 1737"/>
                  <a:gd name="T7" fmla="*/ 0 h 331"/>
                  <a:gd name="T8" fmla="*/ 0 w 1737"/>
                  <a:gd name="T9" fmla="*/ 0 h 331"/>
                  <a:gd name="T10" fmla="*/ 0 w 1737"/>
                  <a:gd name="T11" fmla="*/ 0 h 331"/>
                  <a:gd name="T12" fmla="*/ 0 w 1737"/>
                  <a:gd name="T13" fmla="*/ 0 h 331"/>
                  <a:gd name="T14" fmla="*/ 0 w 1737"/>
                  <a:gd name="T15" fmla="*/ 0 h 331"/>
                  <a:gd name="T16" fmla="*/ 0 w 1737"/>
                  <a:gd name="T17" fmla="*/ 0 h 331"/>
                  <a:gd name="T18" fmla="*/ 0 w 1737"/>
                  <a:gd name="T19" fmla="*/ 0 h 331"/>
                  <a:gd name="T20" fmla="*/ 0 w 1737"/>
                  <a:gd name="T21" fmla="*/ 0 h 331"/>
                  <a:gd name="T22" fmla="*/ 0 w 1737"/>
                  <a:gd name="T23" fmla="*/ 0 h 331"/>
                  <a:gd name="T24" fmla="*/ 0 w 1737"/>
                  <a:gd name="T25" fmla="*/ 0 h 331"/>
                  <a:gd name="T26" fmla="*/ 0 w 1737"/>
                  <a:gd name="T27" fmla="*/ 0 h 331"/>
                  <a:gd name="T28" fmla="*/ 0 w 1737"/>
                  <a:gd name="T29" fmla="*/ 0 h 331"/>
                  <a:gd name="T30" fmla="*/ 0 w 1737"/>
                  <a:gd name="T31" fmla="*/ 0 h 3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7" h="331">
                    <a:moveTo>
                      <a:pt x="1346" y="186"/>
                    </a:moveTo>
                    <a:lnTo>
                      <a:pt x="1346" y="186"/>
                    </a:lnTo>
                    <a:cubicBezTo>
                      <a:pt x="1279" y="201"/>
                      <a:pt x="1207" y="211"/>
                      <a:pt x="1119" y="217"/>
                    </a:cubicBezTo>
                    <a:cubicBezTo>
                      <a:pt x="1085" y="219"/>
                      <a:pt x="1049" y="221"/>
                      <a:pt x="1004" y="222"/>
                    </a:cubicBezTo>
                    <a:lnTo>
                      <a:pt x="889" y="227"/>
                    </a:lnTo>
                    <a:cubicBezTo>
                      <a:pt x="597" y="238"/>
                      <a:pt x="302" y="250"/>
                      <a:pt x="0" y="263"/>
                    </a:cubicBezTo>
                    <a:lnTo>
                      <a:pt x="0" y="331"/>
                    </a:lnTo>
                    <a:cubicBezTo>
                      <a:pt x="300" y="310"/>
                      <a:pt x="594" y="290"/>
                      <a:pt x="891" y="272"/>
                    </a:cubicBezTo>
                    <a:lnTo>
                      <a:pt x="1007" y="265"/>
                    </a:lnTo>
                    <a:cubicBezTo>
                      <a:pt x="1052" y="262"/>
                      <a:pt x="1089" y="260"/>
                      <a:pt x="1123" y="257"/>
                    </a:cubicBezTo>
                    <a:cubicBezTo>
                      <a:pt x="1212" y="248"/>
                      <a:pt x="1286" y="236"/>
                      <a:pt x="1353" y="219"/>
                    </a:cubicBezTo>
                    <a:cubicBezTo>
                      <a:pt x="1430" y="199"/>
                      <a:pt x="1504" y="171"/>
                      <a:pt x="1573" y="134"/>
                    </a:cubicBezTo>
                    <a:cubicBezTo>
                      <a:pt x="1627" y="105"/>
                      <a:pt x="1681" y="71"/>
                      <a:pt x="1737" y="29"/>
                    </a:cubicBezTo>
                    <a:lnTo>
                      <a:pt x="1737" y="0"/>
                    </a:lnTo>
                    <a:cubicBezTo>
                      <a:pt x="1677" y="44"/>
                      <a:pt x="1619" y="79"/>
                      <a:pt x="1561" y="108"/>
                    </a:cubicBezTo>
                    <a:cubicBezTo>
                      <a:pt x="1492" y="143"/>
                      <a:pt x="1420" y="169"/>
                      <a:pt x="1346" y="186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gray">
              <a:xfrm>
                <a:off x="2488" y="450"/>
                <a:ext cx="454" cy="72"/>
              </a:xfrm>
              <a:custGeom>
                <a:avLst/>
                <a:gdLst>
                  <a:gd name="T0" fmla="*/ 0 w 1737"/>
                  <a:gd name="T1" fmla="*/ 0 h 274"/>
                  <a:gd name="T2" fmla="*/ 0 w 1737"/>
                  <a:gd name="T3" fmla="*/ 0 h 274"/>
                  <a:gd name="T4" fmla="*/ 0 w 1737"/>
                  <a:gd name="T5" fmla="*/ 0 h 274"/>
                  <a:gd name="T6" fmla="*/ 0 w 1737"/>
                  <a:gd name="T7" fmla="*/ 0 h 274"/>
                  <a:gd name="T8" fmla="*/ 0 w 1737"/>
                  <a:gd name="T9" fmla="*/ 0 h 274"/>
                  <a:gd name="T10" fmla="*/ 0 w 1737"/>
                  <a:gd name="T11" fmla="*/ 0 h 274"/>
                  <a:gd name="T12" fmla="*/ 0 w 1737"/>
                  <a:gd name="T13" fmla="*/ 0 h 274"/>
                  <a:gd name="T14" fmla="*/ 0 w 1737"/>
                  <a:gd name="T15" fmla="*/ 0 h 274"/>
                  <a:gd name="T16" fmla="*/ 0 w 1737"/>
                  <a:gd name="T17" fmla="*/ 0 h 274"/>
                  <a:gd name="T18" fmla="*/ 0 w 1737"/>
                  <a:gd name="T19" fmla="*/ 0 h 274"/>
                  <a:gd name="T20" fmla="*/ 0 w 1737"/>
                  <a:gd name="T21" fmla="*/ 0 h 274"/>
                  <a:gd name="T22" fmla="*/ 0 w 1737"/>
                  <a:gd name="T23" fmla="*/ 0 h 274"/>
                  <a:gd name="T24" fmla="*/ 0 w 1737"/>
                  <a:gd name="T25" fmla="*/ 0 h 274"/>
                  <a:gd name="T26" fmla="*/ 0 w 1737"/>
                  <a:gd name="T27" fmla="*/ 0 h 274"/>
                  <a:gd name="T28" fmla="*/ 0 w 1737"/>
                  <a:gd name="T29" fmla="*/ 0 h 27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37" h="274">
                    <a:moveTo>
                      <a:pt x="1336" y="152"/>
                    </a:moveTo>
                    <a:lnTo>
                      <a:pt x="1336" y="152"/>
                    </a:lnTo>
                    <a:cubicBezTo>
                      <a:pt x="1269" y="164"/>
                      <a:pt x="1198" y="172"/>
                      <a:pt x="1110" y="176"/>
                    </a:cubicBezTo>
                    <a:cubicBezTo>
                      <a:pt x="1077" y="178"/>
                      <a:pt x="1042" y="179"/>
                      <a:pt x="996" y="180"/>
                    </a:cubicBezTo>
                    <a:lnTo>
                      <a:pt x="0" y="207"/>
                    </a:lnTo>
                    <a:lnTo>
                      <a:pt x="0" y="274"/>
                    </a:lnTo>
                    <a:lnTo>
                      <a:pt x="883" y="228"/>
                    </a:lnTo>
                    <a:lnTo>
                      <a:pt x="998" y="222"/>
                    </a:lnTo>
                    <a:cubicBezTo>
                      <a:pt x="1042" y="220"/>
                      <a:pt x="1079" y="218"/>
                      <a:pt x="1113" y="216"/>
                    </a:cubicBezTo>
                    <a:cubicBezTo>
                      <a:pt x="1201" y="209"/>
                      <a:pt x="1274" y="199"/>
                      <a:pt x="1342" y="185"/>
                    </a:cubicBezTo>
                    <a:cubicBezTo>
                      <a:pt x="1419" y="169"/>
                      <a:pt x="1494" y="146"/>
                      <a:pt x="1564" y="116"/>
                    </a:cubicBezTo>
                    <a:cubicBezTo>
                      <a:pt x="1621" y="92"/>
                      <a:pt x="1678" y="62"/>
                      <a:pt x="1737" y="27"/>
                    </a:cubicBezTo>
                    <a:lnTo>
                      <a:pt x="1737" y="0"/>
                    </a:lnTo>
                    <a:cubicBezTo>
                      <a:pt x="1674" y="36"/>
                      <a:pt x="1614" y="66"/>
                      <a:pt x="1554" y="89"/>
                    </a:cubicBezTo>
                    <a:cubicBezTo>
                      <a:pt x="1485" y="117"/>
                      <a:pt x="1411" y="138"/>
                      <a:pt x="1336" y="152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gray">
              <a:xfrm>
                <a:off x="2488" y="487"/>
                <a:ext cx="454" cy="59"/>
              </a:xfrm>
              <a:custGeom>
                <a:avLst/>
                <a:gdLst>
                  <a:gd name="T0" fmla="*/ 0 w 1737"/>
                  <a:gd name="T1" fmla="*/ 0 h 225"/>
                  <a:gd name="T2" fmla="*/ 0 w 1737"/>
                  <a:gd name="T3" fmla="*/ 0 h 225"/>
                  <a:gd name="T4" fmla="*/ 0 w 1737"/>
                  <a:gd name="T5" fmla="*/ 0 h 225"/>
                  <a:gd name="T6" fmla="*/ 0 w 1737"/>
                  <a:gd name="T7" fmla="*/ 0 h 225"/>
                  <a:gd name="T8" fmla="*/ 0 w 1737"/>
                  <a:gd name="T9" fmla="*/ 0 h 225"/>
                  <a:gd name="T10" fmla="*/ 0 w 1737"/>
                  <a:gd name="T11" fmla="*/ 0 h 225"/>
                  <a:gd name="T12" fmla="*/ 0 w 1737"/>
                  <a:gd name="T13" fmla="*/ 0 h 225"/>
                  <a:gd name="T14" fmla="*/ 0 w 1737"/>
                  <a:gd name="T15" fmla="*/ 0 h 225"/>
                  <a:gd name="T16" fmla="*/ 0 w 1737"/>
                  <a:gd name="T17" fmla="*/ 0 h 225"/>
                  <a:gd name="T18" fmla="*/ 0 w 1737"/>
                  <a:gd name="T19" fmla="*/ 0 h 225"/>
                  <a:gd name="T20" fmla="*/ 0 w 1737"/>
                  <a:gd name="T21" fmla="*/ 0 h 225"/>
                  <a:gd name="T22" fmla="*/ 0 w 1737"/>
                  <a:gd name="T23" fmla="*/ 0 h 225"/>
                  <a:gd name="T24" fmla="*/ 0 w 1737"/>
                  <a:gd name="T25" fmla="*/ 0 h 225"/>
                  <a:gd name="T26" fmla="*/ 0 w 1737"/>
                  <a:gd name="T27" fmla="*/ 0 h 2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37" h="225">
                    <a:moveTo>
                      <a:pt x="1328" y="121"/>
                    </a:moveTo>
                    <a:lnTo>
                      <a:pt x="1328" y="121"/>
                    </a:lnTo>
                    <a:cubicBezTo>
                      <a:pt x="1206" y="137"/>
                      <a:pt x="1080" y="139"/>
                      <a:pt x="958" y="141"/>
                    </a:cubicBezTo>
                    <a:cubicBezTo>
                      <a:pt x="930" y="141"/>
                      <a:pt x="902" y="142"/>
                      <a:pt x="875" y="142"/>
                    </a:cubicBezTo>
                    <a:lnTo>
                      <a:pt x="0" y="158"/>
                    </a:lnTo>
                    <a:lnTo>
                      <a:pt x="0" y="225"/>
                    </a:lnTo>
                    <a:lnTo>
                      <a:pt x="876" y="188"/>
                    </a:lnTo>
                    <a:cubicBezTo>
                      <a:pt x="904" y="186"/>
                      <a:pt x="932" y="185"/>
                      <a:pt x="960" y="184"/>
                    </a:cubicBezTo>
                    <a:cubicBezTo>
                      <a:pt x="1082" y="179"/>
                      <a:pt x="1209" y="174"/>
                      <a:pt x="1333" y="155"/>
                    </a:cubicBezTo>
                    <a:cubicBezTo>
                      <a:pt x="1411" y="142"/>
                      <a:pt x="1487" y="124"/>
                      <a:pt x="1557" y="100"/>
                    </a:cubicBezTo>
                    <a:cubicBezTo>
                      <a:pt x="1615" y="81"/>
                      <a:pt x="1676" y="56"/>
                      <a:pt x="1737" y="26"/>
                    </a:cubicBezTo>
                    <a:lnTo>
                      <a:pt x="1737" y="0"/>
                    </a:lnTo>
                    <a:cubicBezTo>
                      <a:pt x="1673" y="30"/>
                      <a:pt x="1609" y="55"/>
                      <a:pt x="1549" y="73"/>
                    </a:cubicBezTo>
                    <a:cubicBezTo>
                      <a:pt x="1479" y="95"/>
                      <a:pt x="1405" y="111"/>
                      <a:pt x="1328" y="121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gray">
              <a:xfrm>
                <a:off x="2488" y="524"/>
                <a:ext cx="454" cy="45"/>
              </a:xfrm>
              <a:custGeom>
                <a:avLst/>
                <a:gdLst>
                  <a:gd name="T0" fmla="*/ 0 w 1737"/>
                  <a:gd name="T1" fmla="*/ 0 h 172"/>
                  <a:gd name="T2" fmla="*/ 0 w 1737"/>
                  <a:gd name="T3" fmla="*/ 0 h 172"/>
                  <a:gd name="T4" fmla="*/ 0 w 1737"/>
                  <a:gd name="T5" fmla="*/ 0 h 172"/>
                  <a:gd name="T6" fmla="*/ 0 w 1737"/>
                  <a:gd name="T7" fmla="*/ 0 h 172"/>
                  <a:gd name="T8" fmla="*/ 0 w 1737"/>
                  <a:gd name="T9" fmla="*/ 0 h 172"/>
                  <a:gd name="T10" fmla="*/ 0 w 1737"/>
                  <a:gd name="T11" fmla="*/ 0 h 172"/>
                  <a:gd name="T12" fmla="*/ 0 w 1737"/>
                  <a:gd name="T13" fmla="*/ 0 h 172"/>
                  <a:gd name="T14" fmla="*/ 0 w 1737"/>
                  <a:gd name="T15" fmla="*/ 0 h 172"/>
                  <a:gd name="T16" fmla="*/ 0 w 1737"/>
                  <a:gd name="T17" fmla="*/ 0 h 172"/>
                  <a:gd name="T18" fmla="*/ 0 w 1737"/>
                  <a:gd name="T19" fmla="*/ 0 h 172"/>
                  <a:gd name="T20" fmla="*/ 0 w 1737"/>
                  <a:gd name="T21" fmla="*/ 0 h 172"/>
                  <a:gd name="T22" fmla="*/ 0 w 1737"/>
                  <a:gd name="T23" fmla="*/ 0 h 172"/>
                  <a:gd name="T24" fmla="*/ 0 w 1737"/>
                  <a:gd name="T25" fmla="*/ 0 h 172"/>
                  <a:gd name="T26" fmla="*/ 0 w 1737"/>
                  <a:gd name="T27" fmla="*/ 0 h 1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37" h="172">
                    <a:moveTo>
                      <a:pt x="1321" y="89"/>
                    </a:moveTo>
                    <a:lnTo>
                      <a:pt x="1321" y="89"/>
                    </a:lnTo>
                    <a:cubicBezTo>
                      <a:pt x="1207" y="98"/>
                      <a:pt x="1089" y="98"/>
                      <a:pt x="976" y="98"/>
                    </a:cubicBezTo>
                    <a:cubicBezTo>
                      <a:pt x="941" y="98"/>
                      <a:pt x="905" y="98"/>
                      <a:pt x="870" y="99"/>
                    </a:cubicBezTo>
                    <a:cubicBezTo>
                      <a:pt x="580" y="100"/>
                      <a:pt x="293" y="102"/>
                      <a:pt x="0" y="105"/>
                    </a:cubicBezTo>
                    <a:lnTo>
                      <a:pt x="0" y="172"/>
                    </a:lnTo>
                    <a:cubicBezTo>
                      <a:pt x="279" y="163"/>
                      <a:pt x="575" y="153"/>
                      <a:pt x="871" y="144"/>
                    </a:cubicBezTo>
                    <a:cubicBezTo>
                      <a:pt x="906" y="143"/>
                      <a:pt x="941" y="142"/>
                      <a:pt x="977" y="141"/>
                    </a:cubicBezTo>
                    <a:cubicBezTo>
                      <a:pt x="1091" y="138"/>
                      <a:pt x="1208" y="135"/>
                      <a:pt x="1324" y="123"/>
                    </a:cubicBezTo>
                    <a:cubicBezTo>
                      <a:pt x="1405" y="114"/>
                      <a:pt x="1479" y="101"/>
                      <a:pt x="1549" y="84"/>
                    </a:cubicBezTo>
                    <a:cubicBezTo>
                      <a:pt x="1611" y="69"/>
                      <a:pt x="1674" y="49"/>
                      <a:pt x="1737" y="25"/>
                    </a:cubicBezTo>
                    <a:lnTo>
                      <a:pt x="1737" y="0"/>
                    </a:lnTo>
                    <a:cubicBezTo>
                      <a:pt x="1672" y="23"/>
                      <a:pt x="1606" y="43"/>
                      <a:pt x="1543" y="56"/>
                    </a:cubicBezTo>
                    <a:cubicBezTo>
                      <a:pt x="1473" y="72"/>
                      <a:pt x="1401" y="82"/>
                      <a:pt x="1321" y="89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gray">
              <a:xfrm>
                <a:off x="2488" y="562"/>
                <a:ext cx="454" cy="31"/>
              </a:xfrm>
              <a:custGeom>
                <a:avLst/>
                <a:gdLst>
                  <a:gd name="T0" fmla="*/ 0 w 1737"/>
                  <a:gd name="T1" fmla="*/ 0 h 120"/>
                  <a:gd name="T2" fmla="*/ 0 w 1737"/>
                  <a:gd name="T3" fmla="*/ 0 h 120"/>
                  <a:gd name="T4" fmla="*/ 0 w 1737"/>
                  <a:gd name="T5" fmla="*/ 0 h 120"/>
                  <a:gd name="T6" fmla="*/ 0 w 1737"/>
                  <a:gd name="T7" fmla="*/ 0 h 120"/>
                  <a:gd name="T8" fmla="*/ 0 w 1737"/>
                  <a:gd name="T9" fmla="*/ 0 h 120"/>
                  <a:gd name="T10" fmla="*/ 0 w 1737"/>
                  <a:gd name="T11" fmla="*/ 0 h 120"/>
                  <a:gd name="T12" fmla="*/ 0 w 1737"/>
                  <a:gd name="T13" fmla="*/ 0 h 120"/>
                  <a:gd name="T14" fmla="*/ 0 w 1737"/>
                  <a:gd name="T15" fmla="*/ 0 h 120"/>
                  <a:gd name="T16" fmla="*/ 0 w 1737"/>
                  <a:gd name="T17" fmla="*/ 0 h 120"/>
                  <a:gd name="T18" fmla="*/ 0 w 1737"/>
                  <a:gd name="T19" fmla="*/ 0 h 120"/>
                  <a:gd name="T20" fmla="*/ 0 w 1737"/>
                  <a:gd name="T21" fmla="*/ 0 h 120"/>
                  <a:gd name="T22" fmla="*/ 0 w 1737"/>
                  <a:gd name="T23" fmla="*/ 0 h 120"/>
                  <a:gd name="T24" fmla="*/ 0 w 1737"/>
                  <a:gd name="T25" fmla="*/ 0 h 120"/>
                  <a:gd name="T26" fmla="*/ 0 w 1737"/>
                  <a:gd name="T27" fmla="*/ 0 h 120"/>
                  <a:gd name="T28" fmla="*/ 0 w 1737"/>
                  <a:gd name="T29" fmla="*/ 0 h 120"/>
                  <a:gd name="T30" fmla="*/ 0 w 1737"/>
                  <a:gd name="T31" fmla="*/ 0 h 120"/>
                  <a:gd name="T32" fmla="*/ 0 w 1737"/>
                  <a:gd name="T33" fmla="*/ 0 h 1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737" h="120">
                    <a:moveTo>
                      <a:pt x="1317" y="54"/>
                    </a:moveTo>
                    <a:lnTo>
                      <a:pt x="1317" y="54"/>
                    </a:lnTo>
                    <a:cubicBezTo>
                      <a:pt x="1269" y="56"/>
                      <a:pt x="1217" y="57"/>
                      <a:pt x="1159" y="57"/>
                    </a:cubicBezTo>
                    <a:cubicBezTo>
                      <a:pt x="1137" y="57"/>
                      <a:pt x="1114" y="57"/>
                      <a:pt x="1092" y="57"/>
                    </a:cubicBezTo>
                    <a:lnTo>
                      <a:pt x="867" y="54"/>
                    </a:lnTo>
                    <a:cubicBezTo>
                      <a:pt x="713" y="53"/>
                      <a:pt x="560" y="53"/>
                      <a:pt x="416" y="53"/>
                    </a:cubicBezTo>
                    <a:lnTo>
                      <a:pt x="0" y="53"/>
                    </a:lnTo>
                    <a:lnTo>
                      <a:pt x="0" y="120"/>
                    </a:lnTo>
                    <a:lnTo>
                      <a:pt x="417" y="109"/>
                    </a:lnTo>
                    <a:cubicBezTo>
                      <a:pt x="560" y="106"/>
                      <a:pt x="714" y="102"/>
                      <a:pt x="867" y="99"/>
                    </a:cubicBezTo>
                    <a:lnTo>
                      <a:pt x="1093" y="96"/>
                    </a:lnTo>
                    <a:cubicBezTo>
                      <a:pt x="1154" y="95"/>
                      <a:pt x="1236" y="94"/>
                      <a:pt x="1318" y="88"/>
                    </a:cubicBezTo>
                    <a:cubicBezTo>
                      <a:pt x="1399" y="83"/>
                      <a:pt x="1473" y="75"/>
                      <a:pt x="1544" y="64"/>
                    </a:cubicBezTo>
                    <a:cubicBezTo>
                      <a:pt x="1607" y="54"/>
                      <a:pt x="1672" y="40"/>
                      <a:pt x="1737" y="23"/>
                    </a:cubicBezTo>
                    <a:lnTo>
                      <a:pt x="1737" y="0"/>
                    </a:lnTo>
                    <a:cubicBezTo>
                      <a:pt x="1670" y="15"/>
                      <a:pt x="1604" y="27"/>
                      <a:pt x="1540" y="36"/>
                    </a:cubicBezTo>
                    <a:cubicBezTo>
                      <a:pt x="1469" y="45"/>
                      <a:pt x="1397" y="51"/>
                      <a:pt x="1317" y="54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gray">
              <a:xfrm>
                <a:off x="2488" y="598"/>
                <a:ext cx="454" cy="19"/>
              </a:xfrm>
              <a:custGeom>
                <a:avLst/>
                <a:gdLst>
                  <a:gd name="T0" fmla="*/ 0 w 1737"/>
                  <a:gd name="T1" fmla="*/ 0 h 72"/>
                  <a:gd name="T2" fmla="*/ 0 w 1737"/>
                  <a:gd name="T3" fmla="*/ 0 h 72"/>
                  <a:gd name="T4" fmla="*/ 0 w 1737"/>
                  <a:gd name="T5" fmla="*/ 0 h 72"/>
                  <a:gd name="T6" fmla="*/ 0 w 1737"/>
                  <a:gd name="T7" fmla="*/ 0 h 72"/>
                  <a:gd name="T8" fmla="*/ 0 w 1737"/>
                  <a:gd name="T9" fmla="*/ 0 h 72"/>
                  <a:gd name="T10" fmla="*/ 0 w 1737"/>
                  <a:gd name="T11" fmla="*/ 0 h 72"/>
                  <a:gd name="T12" fmla="*/ 0 w 1737"/>
                  <a:gd name="T13" fmla="*/ 0 h 72"/>
                  <a:gd name="T14" fmla="*/ 0 w 1737"/>
                  <a:gd name="T15" fmla="*/ 0 h 72"/>
                  <a:gd name="T16" fmla="*/ 0 w 1737"/>
                  <a:gd name="T17" fmla="*/ 0 h 72"/>
                  <a:gd name="T18" fmla="*/ 0 w 1737"/>
                  <a:gd name="T19" fmla="*/ 0 h 72"/>
                  <a:gd name="T20" fmla="*/ 0 w 1737"/>
                  <a:gd name="T21" fmla="*/ 0 h 72"/>
                  <a:gd name="T22" fmla="*/ 0 w 1737"/>
                  <a:gd name="T23" fmla="*/ 0 h 7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37" h="72">
                    <a:moveTo>
                      <a:pt x="1090" y="22"/>
                    </a:moveTo>
                    <a:lnTo>
                      <a:pt x="1090" y="22"/>
                    </a:lnTo>
                    <a:lnTo>
                      <a:pt x="865" y="20"/>
                    </a:lnTo>
                    <a:cubicBezTo>
                      <a:pt x="578" y="16"/>
                      <a:pt x="292" y="10"/>
                      <a:pt x="0" y="5"/>
                    </a:cubicBezTo>
                    <a:lnTo>
                      <a:pt x="0" y="72"/>
                    </a:lnTo>
                    <a:cubicBezTo>
                      <a:pt x="279" y="70"/>
                      <a:pt x="574" y="68"/>
                      <a:pt x="865" y="65"/>
                    </a:cubicBezTo>
                    <a:lnTo>
                      <a:pt x="1090" y="62"/>
                    </a:lnTo>
                    <a:cubicBezTo>
                      <a:pt x="1166" y="60"/>
                      <a:pt x="1240" y="59"/>
                      <a:pt x="1315" y="57"/>
                    </a:cubicBezTo>
                    <a:cubicBezTo>
                      <a:pt x="1469" y="52"/>
                      <a:pt x="1608" y="41"/>
                      <a:pt x="1737" y="24"/>
                    </a:cubicBezTo>
                    <a:lnTo>
                      <a:pt x="1737" y="0"/>
                    </a:lnTo>
                    <a:cubicBezTo>
                      <a:pt x="1607" y="14"/>
                      <a:pt x="1469" y="22"/>
                      <a:pt x="1314" y="23"/>
                    </a:cubicBezTo>
                    <a:cubicBezTo>
                      <a:pt x="1239" y="23"/>
                      <a:pt x="1165" y="23"/>
                      <a:pt x="1090" y="22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gray">
              <a:xfrm>
                <a:off x="2488" y="623"/>
                <a:ext cx="454" cy="18"/>
              </a:xfrm>
              <a:custGeom>
                <a:avLst/>
                <a:gdLst>
                  <a:gd name="T0" fmla="*/ 0 w 1737"/>
                  <a:gd name="T1" fmla="*/ 0 h 67"/>
                  <a:gd name="T2" fmla="*/ 0 w 1737"/>
                  <a:gd name="T3" fmla="*/ 0 h 67"/>
                  <a:gd name="T4" fmla="*/ 0 w 1737"/>
                  <a:gd name="T5" fmla="*/ 0 h 67"/>
                  <a:gd name="T6" fmla="*/ 0 w 1737"/>
                  <a:gd name="T7" fmla="*/ 0 h 67"/>
                  <a:gd name="T8" fmla="*/ 0 w 1737"/>
                  <a:gd name="T9" fmla="*/ 0 h 67"/>
                  <a:gd name="T10" fmla="*/ 0 w 1737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37" h="67">
                    <a:moveTo>
                      <a:pt x="1737" y="44"/>
                    </a:moveTo>
                    <a:lnTo>
                      <a:pt x="1737" y="44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1737" y="67"/>
                    </a:lnTo>
                    <a:lnTo>
                      <a:pt x="1737" y="44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2" name="Freeform 40"/>
              <p:cNvSpPr>
                <a:spLocks/>
              </p:cNvSpPr>
              <p:nvPr/>
            </p:nvSpPr>
            <p:spPr bwMode="gray">
              <a:xfrm>
                <a:off x="2488" y="301"/>
                <a:ext cx="454" cy="126"/>
              </a:xfrm>
              <a:custGeom>
                <a:avLst/>
                <a:gdLst>
                  <a:gd name="T0" fmla="*/ 0 w 1737"/>
                  <a:gd name="T1" fmla="*/ 0 h 483"/>
                  <a:gd name="T2" fmla="*/ 0 w 1737"/>
                  <a:gd name="T3" fmla="*/ 0 h 483"/>
                  <a:gd name="T4" fmla="*/ 0 w 1737"/>
                  <a:gd name="T5" fmla="*/ 0 h 483"/>
                  <a:gd name="T6" fmla="*/ 0 w 1737"/>
                  <a:gd name="T7" fmla="*/ 0 h 483"/>
                  <a:gd name="T8" fmla="*/ 0 w 1737"/>
                  <a:gd name="T9" fmla="*/ 0 h 483"/>
                  <a:gd name="T10" fmla="*/ 0 w 1737"/>
                  <a:gd name="T11" fmla="*/ 0 h 483"/>
                  <a:gd name="T12" fmla="*/ 0 w 1737"/>
                  <a:gd name="T13" fmla="*/ 0 h 483"/>
                  <a:gd name="T14" fmla="*/ 0 w 1737"/>
                  <a:gd name="T15" fmla="*/ 0 h 483"/>
                  <a:gd name="T16" fmla="*/ 0 w 1737"/>
                  <a:gd name="T17" fmla="*/ 0 h 483"/>
                  <a:gd name="T18" fmla="*/ 0 w 1737"/>
                  <a:gd name="T19" fmla="*/ 0 h 483"/>
                  <a:gd name="T20" fmla="*/ 0 w 1737"/>
                  <a:gd name="T21" fmla="*/ 0 h 483"/>
                  <a:gd name="T22" fmla="*/ 0 w 1737"/>
                  <a:gd name="T23" fmla="*/ 0 h 483"/>
                  <a:gd name="T24" fmla="*/ 0 w 1737"/>
                  <a:gd name="T25" fmla="*/ 0 h 483"/>
                  <a:gd name="T26" fmla="*/ 0 w 1737"/>
                  <a:gd name="T27" fmla="*/ 0 h 483"/>
                  <a:gd name="T28" fmla="*/ 0 w 1737"/>
                  <a:gd name="T29" fmla="*/ 0 h 483"/>
                  <a:gd name="T30" fmla="*/ 0 w 1737"/>
                  <a:gd name="T31" fmla="*/ 0 h 48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7" h="483">
                    <a:moveTo>
                      <a:pt x="1581" y="148"/>
                    </a:moveTo>
                    <a:lnTo>
                      <a:pt x="1581" y="148"/>
                    </a:lnTo>
                    <a:cubicBezTo>
                      <a:pt x="1515" y="201"/>
                      <a:pt x="1464" y="239"/>
                      <a:pt x="1383" y="271"/>
                    </a:cubicBezTo>
                    <a:cubicBezTo>
                      <a:pt x="1313" y="299"/>
                      <a:pt x="1237" y="310"/>
                      <a:pt x="1151" y="322"/>
                    </a:cubicBezTo>
                    <a:cubicBezTo>
                      <a:pt x="1095" y="329"/>
                      <a:pt x="1037" y="341"/>
                      <a:pt x="982" y="345"/>
                    </a:cubicBezTo>
                    <a:cubicBezTo>
                      <a:pt x="959" y="346"/>
                      <a:pt x="936" y="348"/>
                      <a:pt x="913" y="349"/>
                    </a:cubicBezTo>
                    <a:lnTo>
                      <a:pt x="0" y="416"/>
                    </a:lnTo>
                    <a:lnTo>
                      <a:pt x="0" y="483"/>
                    </a:lnTo>
                    <a:lnTo>
                      <a:pt x="917" y="395"/>
                    </a:lnTo>
                    <a:lnTo>
                      <a:pt x="1036" y="384"/>
                    </a:lnTo>
                    <a:cubicBezTo>
                      <a:pt x="1080" y="379"/>
                      <a:pt x="1119" y="375"/>
                      <a:pt x="1156" y="369"/>
                    </a:cubicBezTo>
                    <a:cubicBezTo>
                      <a:pt x="1244" y="354"/>
                      <a:pt x="1321" y="333"/>
                      <a:pt x="1390" y="302"/>
                    </a:cubicBezTo>
                    <a:cubicBezTo>
                      <a:pt x="1461" y="271"/>
                      <a:pt x="1533" y="219"/>
                      <a:pt x="1600" y="163"/>
                    </a:cubicBezTo>
                    <a:cubicBezTo>
                      <a:pt x="1646" y="125"/>
                      <a:pt x="1689" y="77"/>
                      <a:pt x="1737" y="25"/>
                    </a:cubicBezTo>
                    <a:lnTo>
                      <a:pt x="1737" y="0"/>
                    </a:lnTo>
                    <a:cubicBezTo>
                      <a:pt x="1679" y="60"/>
                      <a:pt x="1632" y="107"/>
                      <a:pt x="1581" y="14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gray">
              <a:xfrm>
                <a:off x="2675" y="373"/>
                <a:ext cx="401" cy="270"/>
              </a:xfrm>
              <a:custGeom>
                <a:avLst/>
                <a:gdLst>
                  <a:gd name="T0" fmla="*/ 0 w 1536"/>
                  <a:gd name="T1" fmla="*/ 0 h 1031"/>
                  <a:gd name="T2" fmla="*/ 0 w 1536"/>
                  <a:gd name="T3" fmla="*/ 0 h 1031"/>
                  <a:gd name="T4" fmla="*/ 0 w 1536"/>
                  <a:gd name="T5" fmla="*/ 0 h 1031"/>
                  <a:gd name="T6" fmla="*/ 0 w 1536"/>
                  <a:gd name="T7" fmla="*/ 0 h 1031"/>
                  <a:gd name="T8" fmla="*/ 0 w 1536"/>
                  <a:gd name="T9" fmla="*/ 0 h 1031"/>
                  <a:gd name="T10" fmla="*/ 0 w 1536"/>
                  <a:gd name="T11" fmla="*/ 0 h 10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36"/>
                  <a:gd name="T19" fmla="*/ 0 h 1031"/>
                  <a:gd name="T20" fmla="*/ 1536 w 1536"/>
                  <a:gd name="T21" fmla="*/ 1031 h 10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36" h="1031">
                    <a:moveTo>
                      <a:pt x="0" y="0"/>
                    </a:moveTo>
                    <a:lnTo>
                      <a:pt x="0" y="0"/>
                    </a:lnTo>
                    <a:lnTo>
                      <a:pt x="1536" y="0"/>
                    </a:lnTo>
                    <a:lnTo>
                      <a:pt x="1536" y="1031"/>
                    </a:lnTo>
                    <a:lnTo>
                      <a:pt x="0" y="10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4AA4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4" name="Freeform 44"/>
              <p:cNvSpPr>
                <a:spLocks noEditPoints="1"/>
              </p:cNvSpPr>
              <p:nvPr/>
            </p:nvSpPr>
            <p:spPr bwMode="gray">
              <a:xfrm>
                <a:off x="2674" y="371"/>
                <a:ext cx="404" cy="273"/>
              </a:xfrm>
              <a:custGeom>
                <a:avLst/>
                <a:gdLst>
                  <a:gd name="T0" fmla="*/ 0 w 1548"/>
                  <a:gd name="T1" fmla="*/ 0 h 1045"/>
                  <a:gd name="T2" fmla="*/ 0 w 1548"/>
                  <a:gd name="T3" fmla="*/ 0 h 1045"/>
                  <a:gd name="T4" fmla="*/ 0 w 1548"/>
                  <a:gd name="T5" fmla="*/ 0 h 1045"/>
                  <a:gd name="T6" fmla="*/ 0 w 1548"/>
                  <a:gd name="T7" fmla="*/ 0 h 1045"/>
                  <a:gd name="T8" fmla="*/ 0 w 1548"/>
                  <a:gd name="T9" fmla="*/ 0 h 1045"/>
                  <a:gd name="T10" fmla="*/ 0 w 1548"/>
                  <a:gd name="T11" fmla="*/ 0 h 1045"/>
                  <a:gd name="T12" fmla="*/ 0 w 1548"/>
                  <a:gd name="T13" fmla="*/ 0 h 1045"/>
                  <a:gd name="T14" fmla="*/ 0 w 1548"/>
                  <a:gd name="T15" fmla="*/ 0 h 1045"/>
                  <a:gd name="T16" fmla="*/ 0 w 1548"/>
                  <a:gd name="T17" fmla="*/ 0 h 1045"/>
                  <a:gd name="T18" fmla="*/ 0 w 1548"/>
                  <a:gd name="T19" fmla="*/ 0 h 1045"/>
                  <a:gd name="T20" fmla="*/ 0 w 1548"/>
                  <a:gd name="T21" fmla="*/ 0 h 1045"/>
                  <a:gd name="T22" fmla="*/ 0 w 1548"/>
                  <a:gd name="T23" fmla="*/ 0 h 1045"/>
                  <a:gd name="T24" fmla="*/ 0 w 1548"/>
                  <a:gd name="T25" fmla="*/ 0 h 1045"/>
                  <a:gd name="T26" fmla="*/ 0 w 1548"/>
                  <a:gd name="T27" fmla="*/ 0 h 1045"/>
                  <a:gd name="T28" fmla="*/ 0 w 1548"/>
                  <a:gd name="T29" fmla="*/ 0 h 1045"/>
                  <a:gd name="T30" fmla="*/ 0 w 1548"/>
                  <a:gd name="T31" fmla="*/ 0 h 1045"/>
                  <a:gd name="T32" fmla="*/ 0 w 1548"/>
                  <a:gd name="T33" fmla="*/ 0 h 1045"/>
                  <a:gd name="T34" fmla="*/ 0 w 1548"/>
                  <a:gd name="T35" fmla="*/ 0 h 1045"/>
                  <a:gd name="T36" fmla="*/ 0 w 1548"/>
                  <a:gd name="T37" fmla="*/ 0 h 1045"/>
                  <a:gd name="T38" fmla="*/ 0 w 1548"/>
                  <a:gd name="T39" fmla="*/ 0 h 10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548" h="1045">
                    <a:moveTo>
                      <a:pt x="1548" y="0"/>
                    </a:moveTo>
                    <a:lnTo>
                      <a:pt x="1548" y="0"/>
                    </a:lnTo>
                    <a:lnTo>
                      <a:pt x="1535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0" y="1031"/>
                    </a:lnTo>
                    <a:lnTo>
                      <a:pt x="0" y="1045"/>
                    </a:lnTo>
                    <a:lnTo>
                      <a:pt x="13" y="1045"/>
                    </a:lnTo>
                    <a:lnTo>
                      <a:pt x="1535" y="1045"/>
                    </a:lnTo>
                    <a:lnTo>
                      <a:pt x="1548" y="1045"/>
                    </a:lnTo>
                    <a:lnTo>
                      <a:pt x="1548" y="1031"/>
                    </a:lnTo>
                    <a:lnTo>
                      <a:pt x="1548" y="13"/>
                    </a:lnTo>
                    <a:lnTo>
                      <a:pt x="1548" y="0"/>
                    </a:lnTo>
                    <a:close/>
                    <a:moveTo>
                      <a:pt x="1535" y="1031"/>
                    </a:moveTo>
                    <a:lnTo>
                      <a:pt x="1535" y="1031"/>
                    </a:lnTo>
                    <a:lnTo>
                      <a:pt x="13" y="1031"/>
                    </a:lnTo>
                    <a:lnTo>
                      <a:pt x="13" y="13"/>
                    </a:lnTo>
                    <a:lnTo>
                      <a:pt x="1535" y="13"/>
                    </a:lnTo>
                    <a:lnTo>
                      <a:pt x="1535" y="1031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5" name="Freeform 45"/>
              <p:cNvSpPr>
                <a:spLocks/>
              </p:cNvSpPr>
              <p:nvPr/>
            </p:nvSpPr>
            <p:spPr bwMode="gray">
              <a:xfrm>
                <a:off x="2858" y="399"/>
                <a:ext cx="36" cy="36"/>
              </a:xfrm>
              <a:custGeom>
                <a:avLst/>
                <a:gdLst>
                  <a:gd name="T0" fmla="*/ 0 w 137"/>
                  <a:gd name="T1" fmla="*/ 0 h 137"/>
                  <a:gd name="T2" fmla="*/ 0 w 137"/>
                  <a:gd name="T3" fmla="*/ 0 h 137"/>
                  <a:gd name="T4" fmla="*/ 0 w 137"/>
                  <a:gd name="T5" fmla="*/ 0 h 137"/>
                  <a:gd name="T6" fmla="*/ 0 w 137"/>
                  <a:gd name="T7" fmla="*/ 0 h 137"/>
                  <a:gd name="T8" fmla="*/ 0 w 137"/>
                  <a:gd name="T9" fmla="*/ 0 h 137"/>
                  <a:gd name="T10" fmla="*/ 0 w 137"/>
                  <a:gd name="T11" fmla="*/ 0 h 137"/>
                  <a:gd name="T12" fmla="*/ 0 w 137"/>
                  <a:gd name="T13" fmla="*/ 0 h 137"/>
                  <a:gd name="T14" fmla="*/ 0 w 137"/>
                  <a:gd name="T15" fmla="*/ 0 h 137"/>
                  <a:gd name="T16" fmla="*/ 0 w 137"/>
                  <a:gd name="T17" fmla="*/ 0 h 137"/>
                  <a:gd name="T18" fmla="*/ 0 w 137"/>
                  <a:gd name="T19" fmla="*/ 0 h 137"/>
                  <a:gd name="T20" fmla="*/ 0 w 137"/>
                  <a:gd name="T21" fmla="*/ 0 h 137"/>
                  <a:gd name="T22" fmla="*/ 0 w 137"/>
                  <a:gd name="T23" fmla="*/ 0 h 1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7">
                    <a:moveTo>
                      <a:pt x="84" y="51"/>
                    </a:moveTo>
                    <a:lnTo>
                      <a:pt x="84" y="51"/>
                    </a:lnTo>
                    <a:lnTo>
                      <a:pt x="137" y="51"/>
                    </a:lnTo>
                    <a:lnTo>
                      <a:pt x="95" y="84"/>
                    </a:lnTo>
                    <a:lnTo>
                      <a:pt x="111" y="137"/>
                    </a:lnTo>
                    <a:lnTo>
                      <a:pt x="69" y="104"/>
                    </a:lnTo>
                    <a:lnTo>
                      <a:pt x="26" y="137"/>
                    </a:lnTo>
                    <a:lnTo>
                      <a:pt x="43" y="84"/>
                    </a:lnTo>
                    <a:lnTo>
                      <a:pt x="0" y="51"/>
                    </a:lnTo>
                    <a:lnTo>
                      <a:pt x="53" y="51"/>
                    </a:lnTo>
                    <a:lnTo>
                      <a:pt x="69" y="0"/>
                    </a:lnTo>
                    <a:lnTo>
                      <a:pt x="84" y="51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6" name="Freeform 46"/>
              <p:cNvSpPr>
                <a:spLocks/>
              </p:cNvSpPr>
              <p:nvPr/>
            </p:nvSpPr>
            <p:spPr bwMode="gray">
              <a:xfrm>
                <a:off x="2859" y="577"/>
                <a:ext cx="35" cy="35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gray">
              <a:xfrm>
                <a:off x="2902" y="565"/>
                <a:ext cx="36" cy="35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8" name="Freeform 48"/>
              <p:cNvSpPr>
                <a:spLocks/>
              </p:cNvSpPr>
              <p:nvPr/>
            </p:nvSpPr>
            <p:spPr bwMode="gray">
              <a:xfrm>
                <a:off x="2902" y="412"/>
                <a:ext cx="36" cy="34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5" y="81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gray">
              <a:xfrm>
                <a:off x="2935" y="444"/>
                <a:ext cx="36" cy="35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4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gray">
              <a:xfrm>
                <a:off x="2935" y="533"/>
                <a:ext cx="36" cy="35"/>
              </a:xfrm>
              <a:custGeom>
                <a:avLst/>
                <a:gdLst>
                  <a:gd name="T0" fmla="*/ 0 w 138"/>
                  <a:gd name="T1" fmla="*/ 0 h 132"/>
                  <a:gd name="T2" fmla="*/ 0 w 138"/>
                  <a:gd name="T3" fmla="*/ 0 h 132"/>
                  <a:gd name="T4" fmla="*/ 0 w 138"/>
                  <a:gd name="T5" fmla="*/ 0 h 132"/>
                  <a:gd name="T6" fmla="*/ 0 w 138"/>
                  <a:gd name="T7" fmla="*/ 0 h 132"/>
                  <a:gd name="T8" fmla="*/ 0 w 138"/>
                  <a:gd name="T9" fmla="*/ 0 h 132"/>
                  <a:gd name="T10" fmla="*/ 0 w 138"/>
                  <a:gd name="T11" fmla="*/ 0 h 132"/>
                  <a:gd name="T12" fmla="*/ 0 w 138"/>
                  <a:gd name="T13" fmla="*/ 0 h 132"/>
                  <a:gd name="T14" fmla="*/ 0 w 138"/>
                  <a:gd name="T15" fmla="*/ 0 h 132"/>
                  <a:gd name="T16" fmla="*/ 0 w 138"/>
                  <a:gd name="T17" fmla="*/ 0 h 132"/>
                  <a:gd name="T18" fmla="*/ 0 w 138"/>
                  <a:gd name="T19" fmla="*/ 0 h 132"/>
                  <a:gd name="T20" fmla="*/ 0 w 138"/>
                  <a:gd name="T21" fmla="*/ 0 h 132"/>
                  <a:gd name="T22" fmla="*/ 0 w 138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2">
                    <a:moveTo>
                      <a:pt x="85" y="49"/>
                    </a:moveTo>
                    <a:lnTo>
                      <a:pt x="85" y="49"/>
                    </a:lnTo>
                    <a:lnTo>
                      <a:pt x="138" y="49"/>
                    </a:lnTo>
                    <a:lnTo>
                      <a:pt x="95" y="81"/>
                    </a:lnTo>
                    <a:lnTo>
                      <a:pt x="112" y="132"/>
                    </a:lnTo>
                    <a:lnTo>
                      <a:pt x="69" y="101"/>
                    </a:lnTo>
                    <a:lnTo>
                      <a:pt x="27" y="132"/>
                    </a:lnTo>
                    <a:lnTo>
                      <a:pt x="44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5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gray">
              <a:xfrm>
                <a:off x="2947" y="488"/>
                <a:ext cx="36" cy="35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gray">
              <a:xfrm>
                <a:off x="2813" y="412"/>
                <a:ext cx="36" cy="34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4" y="82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3" name="Freeform 53"/>
              <p:cNvSpPr>
                <a:spLocks/>
              </p:cNvSpPr>
              <p:nvPr/>
            </p:nvSpPr>
            <p:spPr bwMode="gray">
              <a:xfrm>
                <a:off x="2782" y="444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4" name="Freeform 54"/>
              <p:cNvSpPr>
                <a:spLocks/>
              </p:cNvSpPr>
              <p:nvPr/>
            </p:nvSpPr>
            <p:spPr bwMode="gray">
              <a:xfrm>
                <a:off x="2770" y="488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gray">
              <a:xfrm>
                <a:off x="2782" y="533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6" name="Freeform 59"/>
              <p:cNvSpPr>
                <a:spLocks/>
              </p:cNvSpPr>
              <p:nvPr/>
            </p:nvSpPr>
            <p:spPr bwMode="gray">
              <a:xfrm>
                <a:off x="3131" y="189"/>
                <a:ext cx="280" cy="231"/>
              </a:xfrm>
              <a:custGeom>
                <a:avLst/>
                <a:gdLst>
                  <a:gd name="T0" fmla="*/ 0 w 1072"/>
                  <a:gd name="T1" fmla="*/ 0 h 884"/>
                  <a:gd name="T2" fmla="*/ 0 w 1072"/>
                  <a:gd name="T3" fmla="*/ 0 h 884"/>
                  <a:gd name="T4" fmla="*/ 0 w 1072"/>
                  <a:gd name="T5" fmla="*/ 0 h 884"/>
                  <a:gd name="T6" fmla="*/ 0 w 1072"/>
                  <a:gd name="T7" fmla="*/ 0 h 884"/>
                  <a:gd name="T8" fmla="*/ 0 w 1072"/>
                  <a:gd name="T9" fmla="*/ 0 h 884"/>
                  <a:gd name="T10" fmla="*/ 0 w 1072"/>
                  <a:gd name="T11" fmla="*/ 0 h 884"/>
                  <a:gd name="T12" fmla="*/ 0 w 1072"/>
                  <a:gd name="T13" fmla="*/ 0 h 884"/>
                  <a:gd name="T14" fmla="*/ 0 w 1072"/>
                  <a:gd name="T15" fmla="*/ 0 h 884"/>
                  <a:gd name="T16" fmla="*/ 0 w 1072"/>
                  <a:gd name="T17" fmla="*/ 0 h 884"/>
                  <a:gd name="T18" fmla="*/ 0 w 1072"/>
                  <a:gd name="T19" fmla="*/ 0 h 8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884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7" y="493"/>
                      <a:pt x="375" y="584"/>
                    </a:cubicBezTo>
                    <a:cubicBezTo>
                      <a:pt x="433" y="674"/>
                      <a:pt x="500" y="746"/>
                      <a:pt x="735" y="795"/>
                    </a:cubicBezTo>
                    <a:cubicBezTo>
                      <a:pt x="970" y="843"/>
                      <a:pt x="1072" y="866"/>
                      <a:pt x="1072" y="866"/>
                    </a:cubicBezTo>
                    <a:lnTo>
                      <a:pt x="1072" y="884"/>
                    </a:lnTo>
                    <a:cubicBezTo>
                      <a:pt x="1072" y="884"/>
                      <a:pt x="923" y="853"/>
                      <a:pt x="731" y="811"/>
                    </a:cubicBezTo>
                    <a:cubicBezTo>
                      <a:pt x="538" y="769"/>
                      <a:pt x="460" y="755"/>
                      <a:pt x="372" y="636"/>
                    </a:cubicBezTo>
                    <a:cubicBezTo>
                      <a:pt x="299" y="537"/>
                      <a:pt x="0" y="115"/>
                      <a:pt x="0" y="1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7" name="Freeform 60"/>
              <p:cNvSpPr>
                <a:spLocks/>
              </p:cNvSpPr>
              <p:nvPr/>
            </p:nvSpPr>
            <p:spPr bwMode="gray">
              <a:xfrm>
                <a:off x="3131" y="225"/>
                <a:ext cx="280" cy="213"/>
              </a:xfrm>
              <a:custGeom>
                <a:avLst/>
                <a:gdLst>
                  <a:gd name="T0" fmla="*/ 0 w 1074"/>
                  <a:gd name="T1" fmla="*/ 0 h 813"/>
                  <a:gd name="T2" fmla="*/ 0 w 1074"/>
                  <a:gd name="T3" fmla="*/ 0 h 813"/>
                  <a:gd name="T4" fmla="*/ 0 w 1074"/>
                  <a:gd name="T5" fmla="*/ 0 h 813"/>
                  <a:gd name="T6" fmla="*/ 0 w 1074"/>
                  <a:gd name="T7" fmla="*/ 0 h 813"/>
                  <a:gd name="T8" fmla="*/ 0 w 1074"/>
                  <a:gd name="T9" fmla="*/ 0 h 813"/>
                  <a:gd name="T10" fmla="*/ 0 w 1074"/>
                  <a:gd name="T11" fmla="*/ 0 h 813"/>
                  <a:gd name="T12" fmla="*/ 0 w 1074"/>
                  <a:gd name="T13" fmla="*/ 0 h 813"/>
                  <a:gd name="T14" fmla="*/ 0 w 1074"/>
                  <a:gd name="T15" fmla="*/ 0 h 813"/>
                  <a:gd name="T16" fmla="*/ 0 w 1074"/>
                  <a:gd name="T17" fmla="*/ 0 h 813"/>
                  <a:gd name="T18" fmla="*/ 0 w 1074"/>
                  <a:gd name="T19" fmla="*/ 0 h 8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4" h="813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29" y="469"/>
                      <a:pt x="372" y="526"/>
                    </a:cubicBezTo>
                    <a:cubicBezTo>
                      <a:pt x="416" y="584"/>
                      <a:pt x="475" y="676"/>
                      <a:pt x="734" y="731"/>
                    </a:cubicBezTo>
                    <a:cubicBezTo>
                      <a:pt x="801" y="745"/>
                      <a:pt x="1074" y="799"/>
                      <a:pt x="1074" y="799"/>
                    </a:cubicBezTo>
                    <a:lnTo>
                      <a:pt x="1074" y="813"/>
                    </a:lnTo>
                    <a:cubicBezTo>
                      <a:pt x="1074" y="813"/>
                      <a:pt x="867" y="774"/>
                      <a:pt x="734" y="746"/>
                    </a:cubicBezTo>
                    <a:cubicBezTo>
                      <a:pt x="601" y="718"/>
                      <a:pt x="462" y="693"/>
                      <a:pt x="373" y="581"/>
                    </a:cubicBezTo>
                    <a:cubicBezTo>
                      <a:pt x="293" y="479"/>
                      <a:pt x="0" y="105"/>
                      <a:pt x="0" y="10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8" name="Freeform 61"/>
              <p:cNvSpPr>
                <a:spLocks/>
              </p:cNvSpPr>
              <p:nvPr/>
            </p:nvSpPr>
            <p:spPr bwMode="gray">
              <a:xfrm>
                <a:off x="3131" y="262"/>
                <a:ext cx="280" cy="194"/>
              </a:xfrm>
              <a:custGeom>
                <a:avLst/>
                <a:gdLst>
                  <a:gd name="T0" fmla="*/ 0 w 1073"/>
                  <a:gd name="T1" fmla="*/ 0 h 742"/>
                  <a:gd name="T2" fmla="*/ 0 w 1073"/>
                  <a:gd name="T3" fmla="*/ 0 h 742"/>
                  <a:gd name="T4" fmla="*/ 0 w 1073"/>
                  <a:gd name="T5" fmla="*/ 0 h 742"/>
                  <a:gd name="T6" fmla="*/ 0 w 1073"/>
                  <a:gd name="T7" fmla="*/ 0 h 742"/>
                  <a:gd name="T8" fmla="*/ 0 w 1073"/>
                  <a:gd name="T9" fmla="*/ 0 h 742"/>
                  <a:gd name="T10" fmla="*/ 0 w 1073"/>
                  <a:gd name="T11" fmla="*/ 0 h 742"/>
                  <a:gd name="T12" fmla="*/ 0 w 1073"/>
                  <a:gd name="T13" fmla="*/ 0 h 742"/>
                  <a:gd name="T14" fmla="*/ 0 w 1073"/>
                  <a:gd name="T15" fmla="*/ 0 h 742"/>
                  <a:gd name="T16" fmla="*/ 0 w 1073"/>
                  <a:gd name="T17" fmla="*/ 0 h 742"/>
                  <a:gd name="T18" fmla="*/ 0 w 1073"/>
                  <a:gd name="T19" fmla="*/ 0 h 7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742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10" y="398"/>
                      <a:pt x="372" y="478"/>
                    </a:cubicBezTo>
                    <a:cubicBezTo>
                      <a:pt x="435" y="558"/>
                      <a:pt x="521" y="623"/>
                      <a:pt x="734" y="664"/>
                    </a:cubicBezTo>
                    <a:cubicBezTo>
                      <a:pt x="857" y="688"/>
                      <a:pt x="1073" y="727"/>
                      <a:pt x="1073" y="727"/>
                    </a:cubicBezTo>
                    <a:lnTo>
                      <a:pt x="1073" y="742"/>
                    </a:lnTo>
                    <a:cubicBezTo>
                      <a:pt x="1073" y="742"/>
                      <a:pt x="884" y="707"/>
                      <a:pt x="734" y="680"/>
                    </a:cubicBezTo>
                    <a:cubicBezTo>
                      <a:pt x="584" y="653"/>
                      <a:pt x="461" y="627"/>
                      <a:pt x="372" y="528"/>
                    </a:cubicBezTo>
                    <a:cubicBezTo>
                      <a:pt x="295" y="441"/>
                      <a:pt x="0" y="99"/>
                      <a:pt x="0" y="99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9" name="Freeform 62"/>
              <p:cNvSpPr>
                <a:spLocks/>
              </p:cNvSpPr>
              <p:nvPr/>
            </p:nvSpPr>
            <p:spPr bwMode="gray">
              <a:xfrm>
                <a:off x="3131" y="298"/>
                <a:ext cx="280" cy="178"/>
              </a:xfrm>
              <a:custGeom>
                <a:avLst/>
                <a:gdLst>
                  <a:gd name="T0" fmla="*/ 0 w 1073"/>
                  <a:gd name="T1" fmla="*/ 0 h 679"/>
                  <a:gd name="T2" fmla="*/ 0 w 1073"/>
                  <a:gd name="T3" fmla="*/ 0 h 679"/>
                  <a:gd name="T4" fmla="*/ 0 w 1073"/>
                  <a:gd name="T5" fmla="*/ 0 h 679"/>
                  <a:gd name="T6" fmla="*/ 0 w 1073"/>
                  <a:gd name="T7" fmla="*/ 0 h 679"/>
                  <a:gd name="T8" fmla="*/ 0 w 1073"/>
                  <a:gd name="T9" fmla="*/ 0 h 679"/>
                  <a:gd name="T10" fmla="*/ 0 w 1073"/>
                  <a:gd name="T11" fmla="*/ 0 h 679"/>
                  <a:gd name="T12" fmla="*/ 0 w 1073"/>
                  <a:gd name="T13" fmla="*/ 0 h 679"/>
                  <a:gd name="T14" fmla="*/ 0 w 1073"/>
                  <a:gd name="T15" fmla="*/ 0 h 679"/>
                  <a:gd name="T16" fmla="*/ 0 w 1073"/>
                  <a:gd name="T17" fmla="*/ 0 h 679"/>
                  <a:gd name="T18" fmla="*/ 0 w 1073"/>
                  <a:gd name="T19" fmla="*/ 0 h 6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679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3" y="362"/>
                      <a:pt x="373" y="426"/>
                    </a:cubicBezTo>
                    <a:cubicBezTo>
                      <a:pt x="467" y="526"/>
                      <a:pt x="512" y="561"/>
                      <a:pt x="734" y="603"/>
                    </a:cubicBezTo>
                    <a:cubicBezTo>
                      <a:pt x="823" y="620"/>
                      <a:pt x="1073" y="663"/>
                      <a:pt x="1073" y="663"/>
                    </a:cubicBezTo>
                    <a:lnTo>
                      <a:pt x="1073" y="679"/>
                    </a:lnTo>
                    <a:cubicBezTo>
                      <a:pt x="1073" y="679"/>
                      <a:pt x="866" y="642"/>
                      <a:pt x="734" y="619"/>
                    </a:cubicBezTo>
                    <a:cubicBezTo>
                      <a:pt x="602" y="596"/>
                      <a:pt x="491" y="587"/>
                      <a:pt x="372" y="473"/>
                    </a:cubicBezTo>
                    <a:cubicBezTo>
                      <a:pt x="282" y="387"/>
                      <a:pt x="1" y="94"/>
                      <a:pt x="1" y="9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0" name="Freeform 63"/>
              <p:cNvSpPr>
                <a:spLocks/>
              </p:cNvSpPr>
              <p:nvPr/>
            </p:nvSpPr>
            <p:spPr bwMode="gray">
              <a:xfrm>
                <a:off x="3131" y="336"/>
                <a:ext cx="280" cy="158"/>
              </a:xfrm>
              <a:custGeom>
                <a:avLst/>
                <a:gdLst>
                  <a:gd name="T0" fmla="*/ 0 w 1072"/>
                  <a:gd name="T1" fmla="*/ 0 h 605"/>
                  <a:gd name="T2" fmla="*/ 0 w 1072"/>
                  <a:gd name="T3" fmla="*/ 0 h 605"/>
                  <a:gd name="T4" fmla="*/ 0 w 1072"/>
                  <a:gd name="T5" fmla="*/ 0 h 605"/>
                  <a:gd name="T6" fmla="*/ 0 w 1072"/>
                  <a:gd name="T7" fmla="*/ 0 h 605"/>
                  <a:gd name="T8" fmla="*/ 0 w 1072"/>
                  <a:gd name="T9" fmla="*/ 0 h 605"/>
                  <a:gd name="T10" fmla="*/ 0 w 1072"/>
                  <a:gd name="T11" fmla="*/ 0 h 605"/>
                  <a:gd name="T12" fmla="*/ 0 w 1072"/>
                  <a:gd name="T13" fmla="*/ 0 h 605"/>
                  <a:gd name="T14" fmla="*/ 0 w 1072"/>
                  <a:gd name="T15" fmla="*/ 0 h 605"/>
                  <a:gd name="T16" fmla="*/ 0 w 1072"/>
                  <a:gd name="T17" fmla="*/ 0 h 605"/>
                  <a:gd name="T18" fmla="*/ 0 w 1072"/>
                  <a:gd name="T19" fmla="*/ 0 h 6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60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9" y="296"/>
                      <a:pt x="372" y="381"/>
                    </a:cubicBezTo>
                    <a:cubicBezTo>
                      <a:pt x="461" y="471"/>
                      <a:pt x="575" y="505"/>
                      <a:pt x="732" y="532"/>
                    </a:cubicBezTo>
                    <a:cubicBezTo>
                      <a:pt x="882" y="558"/>
                      <a:pt x="1072" y="589"/>
                      <a:pt x="1072" y="589"/>
                    </a:cubicBezTo>
                    <a:lnTo>
                      <a:pt x="1072" y="605"/>
                    </a:lnTo>
                    <a:cubicBezTo>
                      <a:pt x="1072" y="605"/>
                      <a:pt x="894" y="577"/>
                      <a:pt x="732" y="550"/>
                    </a:cubicBezTo>
                    <a:cubicBezTo>
                      <a:pt x="573" y="523"/>
                      <a:pt x="462" y="508"/>
                      <a:pt x="371" y="427"/>
                    </a:cubicBezTo>
                    <a:cubicBezTo>
                      <a:pt x="290" y="353"/>
                      <a:pt x="0" y="87"/>
                      <a:pt x="0" y="8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1" name="Freeform 64"/>
              <p:cNvSpPr>
                <a:spLocks/>
              </p:cNvSpPr>
              <p:nvPr/>
            </p:nvSpPr>
            <p:spPr bwMode="gray">
              <a:xfrm>
                <a:off x="3131" y="371"/>
                <a:ext cx="280" cy="142"/>
              </a:xfrm>
              <a:custGeom>
                <a:avLst/>
                <a:gdLst>
                  <a:gd name="T0" fmla="*/ 0 w 1072"/>
                  <a:gd name="T1" fmla="*/ 0 h 545"/>
                  <a:gd name="T2" fmla="*/ 0 w 1072"/>
                  <a:gd name="T3" fmla="*/ 0 h 545"/>
                  <a:gd name="T4" fmla="*/ 0 w 1072"/>
                  <a:gd name="T5" fmla="*/ 0 h 545"/>
                  <a:gd name="T6" fmla="*/ 0 w 1072"/>
                  <a:gd name="T7" fmla="*/ 0 h 545"/>
                  <a:gd name="T8" fmla="*/ 0 w 1072"/>
                  <a:gd name="T9" fmla="*/ 0 h 545"/>
                  <a:gd name="T10" fmla="*/ 0 w 1072"/>
                  <a:gd name="T11" fmla="*/ 0 h 545"/>
                  <a:gd name="T12" fmla="*/ 0 w 1072"/>
                  <a:gd name="T13" fmla="*/ 0 h 545"/>
                  <a:gd name="T14" fmla="*/ 0 w 1072"/>
                  <a:gd name="T15" fmla="*/ 0 h 545"/>
                  <a:gd name="T16" fmla="*/ 0 w 1072"/>
                  <a:gd name="T17" fmla="*/ 0 h 545"/>
                  <a:gd name="T18" fmla="*/ 0 w 1072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54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74" y="249"/>
                      <a:pt x="372" y="334"/>
                    </a:cubicBezTo>
                    <a:cubicBezTo>
                      <a:pt x="462" y="413"/>
                      <a:pt x="535" y="437"/>
                      <a:pt x="733" y="471"/>
                    </a:cubicBezTo>
                    <a:cubicBezTo>
                      <a:pt x="931" y="506"/>
                      <a:pt x="1072" y="527"/>
                      <a:pt x="1072" y="527"/>
                    </a:cubicBezTo>
                    <a:lnTo>
                      <a:pt x="1072" y="545"/>
                    </a:lnTo>
                    <a:cubicBezTo>
                      <a:pt x="1072" y="545"/>
                      <a:pt x="893" y="516"/>
                      <a:pt x="732" y="491"/>
                    </a:cubicBezTo>
                    <a:cubicBezTo>
                      <a:pt x="571" y="466"/>
                      <a:pt x="469" y="456"/>
                      <a:pt x="372" y="380"/>
                    </a:cubicBezTo>
                    <a:cubicBezTo>
                      <a:pt x="261" y="292"/>
                      <a:pt x="0" y="81"/>
                      <a:pt x="0" y="8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2" name="Freeform 65"/>
              <p:cNvSpPr>
                <a:spLocks/>
              </p:cNvSpPr>
              <p:nvPr/>
            </p:nvSpPr>
            <p:spPr bwMode="gray">
              <a:xfrm>
                <a:off x="3131" y="408"/>
                <a:ext cx="280" cy="125"/>
              </a:xfrm>
              <a:custGeom>
                <a:avLst/>
                <a:gdLst>
                  <a:gd name="T0" fmla="*/ 0 w 1072"/>
                  <a:gd name="T1" fmla="*/ 0 h 476"/>
                  <a:gd name="T2" fmla="*/ 0 w 1072"/>
                  <a:gd name="T3" fmla="*/ 0 h 476"/>
                  <a:gd name="T4" fmla="*/ 0 w 1072"/>
                  <a:gd name="T5" fmla="*/ 0 h 476"/>
                  <a:gd name="T6" fmla="*/ 0 w 1072"/>
                  <a:gd name="T7" fmla="*/ 0 h 476"/>
                  <a:gd name="T8" fmla="*/ 0 w 1072"/>
                  <a:gd name="T9" fmla="*/ 0 h 476"/>
                  <a:gd name="T10" fmla="*/ 0 w 1072"/>
                  <a:gd name="T11" fmla="*/ 0 h 476"/>
                  <a:gd name="T12" fmla="*/ 0 w 1072"/>
                  <a:gd name="T13" fmla="*/ 0 h 476"/>
                  <a:gd name="T14" fmla="*/ 0 w 1072"/>
                  <a:gd name="T15" fmla="*/ 0 h 476"/>
                  <a:gd name="T16" fmla="*/ 0 w 1072"/>
                  <a:gd name="T17" fmla="*/ 0 h 476"/>
                  <a:gd name="T18" fmla="*/ 0 w 1072"/>
                  <a:gd name="T19" fmla="*/ 0 h 47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476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4" y="243"/>
                      <a:pt x="372" y="286"/>
                    </a:cubicBezTo>
                    <a:cubicBezTo>
                      <a:pt x="431" y="328"/>
                      <a:pt x="509" y="378"/>
                      <a:pt x="734" y="410"/>
                    </a:cubicBezTo>
                    <a:cubicBezTo>
                      <a:pt x="957" y="442"/>
                      <a:pt x="1072" y="457"/>
                      <a:pt x="1072" y="457"/>
                    </a:cubicBezTo>
                    <a:lnTo>
                      <a:pt x="1072" y="476"/>
                    </a:lnTo>
                    <a:cubicBezTo>
                      <a:pt x="1072" y="476"/>
                      <a:pt x="869" y="447"/>
                      <a:pt x="734" y="430"/>
                    </a:cubicBezTo>
                    <a:cubicBezTo>
                      <a:pt x="599" y="414"/>
                      <a:pt x="495" y="407"/>
                      <a:pt x="373" y="328"/>
                    </a:cubicBezTo>
                    <a:cubicBezTo>
                      <a:pt x="255" y="251"/>
                      <a:pt x="1" y="76"/>
                      <a:pt x="1" y="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3" name="Freeform 66"/>
              <p:cNvSpPr>
                <a:spLocks/>
              </p:cNvSpPr>
              <p:nvPr/>
            </p:nvSpPr>
            <p:spPr bwMode="gray">
              <a:xfrm>
                <a:off x="3131" y="444"/>
                <a:ext cx="280" cy="107"/>
              </a:xfrm>
              <a:custGeom>
                <a:avLst/>
                <a:gdLst>
                  <a:gd name="T0" fmla="*/ 0 w 1072"/>
                  <a:gd name="T1" fmla="*/ 0 h 410"/>
                  <a:gd name="T2" fmla="*/ 0 w 1072"/>
                  <a:gd name="T3" fmla="*/ 0 h 410"/>
                  <a:gd name="T4" fmla="*/ 0 w 1072"/>
                  <a:gd name="T5" fmla="*/ 0 h 410"/>
                  <a:gd name="T6" fmla="*/ 0 w 1072"/>
                  <a:gd name="T7" fmla="*/ 0 h 410"/>
                  <a:gd name="T8" fmla="*/ 0 w 1072"/>
                  <a:gd name="T9" fmla="*/ 0 h 410"/>
                  <a:gd name="T10" fmla="*/ 0 w 1072"/>
                  <a:gd name="T11" fmla="*/ 0 h 410"/>
                  <a:gd name="T12" fmla="*/ 0 w 1072"/>
                  <a:gd name="T13" fmla="*/ 0 h 410"/>
                  <a:gd name="T14" fmla="*/ 0 w 1072"/>
                  <a:gd name="T15" fmla="*/ 0 h 410"/>
                  <a:gd name="T16" fmla="*/ 0 w 1072"/>
                  <a:gd name="T17" fmla="*/ 0 h 410"/>
                  <a:gd name="T18" fmla="*/ 0 w 1072"/>
                  <a:gd name="T19" fmla="*/ 0 h 4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41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5" y="204"/>
                      <a:pt x="374" y="237"/>
                    </a:cubicBezTo>
                    <a:cubicBezTo>
                      <a:pt x="434" y="269"/>
                      <a:pt x="504" y="322"/>
                      <a:pt x="734" y="351"/>
                    </a:cubicBezTo>
                    <a:cubicBezTo>
                      <a:pt x="964" y="380"/>
                      <a:pt x="1072" y="393"/>
                      <a:pt x="1072" y="393"/>
                    </a:cubicBezTo>
                    <a:lnTo>
                      <a:pt x="1072" y="410"/>
                    </a:lnTo>
                    <a:cubicBezTo>
                      <a:pt x="1072" y="410"/>
                      <a:pt x="882" y="390"/>
                      <a:pt x="733" y="374"/>
                    </a:cubicBezTo>
                    <a:cubicBezTo>
                      <a:pt x="584" y="358"/>
                      <a:pt x="483" y="337"/>
                      <a:pt x="372" y="278"/>
                    </a:cubicBezTo>
                    <a:cubicBezTo>
                      <a:pt x="262" y="218"/>
                      <a:pt x="1" y="70"/>
                      <a:pt x="1" y="7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4" name="Freeform 67"/>
              <p:cNvSpPr>
                <a:spLocks/>
              </p:cNvSpPr>
              <p:nvPr/>
            </p:nvSpPr>
            <p:spPr bwMode="gray">
              <a:xfrm>
                <a:off x="3131" y="479"/>
                <a:ext cx="280" cy="90"/>
              </a:xfrm>
              <a:custGeom>
                <a:avLst/>
                <a:gdLst>
                  <a:gd name="T0" fmla="*/ 0 w 1073"/>
                  <a:gd name="T1" fmla="*/ 0 h 344"/>
                  <a:gd name="T2" fmla="*/ 0 w 1073"/>
                  <a:gd name="T3" fmla="*/ 0 h 344"/>
                  <a:gd name="T4" fmla="*/ 0 w 1073"/>
                  <a:gd name="T5" fmla="*/ 0 h 344"/>
                  <a:gd name="T6" fmla="*/ 0 w 1073"/>
                  <a:gd name="T7" fmla="*/ 0 h 344"/>
                  <a:gd name="T8" fmla="*/ 0 w 1073"/>
                  <a:gd name="T9" fmla="*/ 0 h 344"/>
                  <a:gd name="T10" fmla="*/ 0 w 1073"/>
                  <a:gd name="T11" fmla="*/ 0 h 344"/>
                  <a:gd name="T12" fmla="*/ 0 w 1073"/>
                  <a:gd name="T13" fmla="*/ 0 h 344"/>
                  <a:gd name="T14" fmla="*/ 0 w 1073"/>
                  <a:gd name="T15" fmla="*/ 0 h 344"/>
                  <a:gd name="T16" fmla="*/ 0 w 1073"/>
                  <a:gd name="T17" fmla="*/ 0 h 344"/>
                  <a:gd name="T18" fmla="*/ 0 w 1073"/>
                  <a:gd name="T19" fmla="*/ 0 h 3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344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79" y="148"/>
                      <a:pt x="373" y="194"/>
                    </a:cubicBezTo>
                    <a:cubicBezTo>
                      <a:pt x="478" y="246"/>
                      <a:pt x="569" y="271"/>
                      <a:pt x="734" y="290"/>
                    </a:cubicBezTo>
                    <a:cubicBezTo>
                      <a:pt x="896" y="309"/>
                      <a:pt x="1073" y="327"/>
                      <a:pt x="1073" y="327"/>
                    </a:cubicBezTo>
                    <a:lnTo>
                      <a:pt x="1073" y="344"/>
                    </a:lnTo>
                    <a:cubicBezTo>
                      <a:pt x="1073" y="344"/>
                      <a:pt x="909" y="326"/>
                      <a:pt x="734" y="310"/>
                    </a:cubicBezTo>
                    <a:cubicBezTo>
                      <a:pt x="560" y="294"/>
                      <a:pt x="499" y="287"/>
                      <a:pt x="373" y="232"/>
                    </a:cubicBezTo>
                    <a:cubicBezTo>
                      <a:pt x="261" y="184"/>
                      <a:pt x="0" y="65"/>
                      <a:pt x="0" y="6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5" name="Freeform 68"/>
              <p:cNvSpPr>
                <a:spLocks/>
              </p:cNvSpPr>
              <p:nvPr/>
            </p:nvSpPr>
            <p:spPr bwMode="gray">
              <a:xfrm>
                <a:off x="3131" y="516"/>
                <a:ext cx="280" cy="72"/>
              </a:xfrm>
              <a:custGeom>
                <a:avLst/>
                <a:gdLst>
                  <a:gd name="T0" fmla="*/ 0 w 1072"/>
                  <a:gd name="T1" fmla="*/ 0 h 277"/>
                  <a:gd name="T2" fmla="*/ 0 w 1072"/>
                  <a:gd name="T3" fmla="*/ 0 h 277"/>
                  <a:gd name="T4" fmla="*/ 0 w 1072"/>
                  <a:gd name="T5" fmla="*/ 0 h 277"/>
                  <a:gd name="T6" fmla="*/ 0 w 1072"/>
                  <a:gd name="T7" fmla="*/ 0 h 277"/>
                  <a:gd name="T8" fmla="*/ 0 w 1072"/>
                  <a:gd name="T9" fmla="*/ 0 h 277"/>
                  <a:gd name="T10" fmla="*/ 0 w 1072"/>
                  <a:gd name="T11" fmla="*/ 0 h 277"/>
                  <a:gd name="T12" fmla="*/ 0 w 1072"/>
                  <a:gd name="T13" fmla="*/ 0 h 277"/>
                  <a:gd name="T14" fmla="*/ 0 w 1072"/>
                  <a:gd name="T15" fmla="*/ 0 h 277"/>
                  <a:gd name="T16" fmla="*/ 0 w 1072"/>
                  <a:gd name="T17" fmla="*/ 0 h 277"/>
                  <a:gd name="T18" fmla="*/ 0 w 1072"/>
                  <a:gd name="T19" fmla="*/ 0 h 27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27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0" y="92"/>
                      <a:pt x="374" y="152"/>
                    </a:cubicBezTo>
                    <a:cubicBezTo>
                      <a:pt x="526" y="211"/>
                      <a:pt x="642" y="216"/>
                      <a:pt x="735" y="226"/>
                    </a:cubicBezTo>
                    <a:cubicBezTo>
                      <a:pt x="776" y="230"/>
                      <a:pt x="1072" y="260"/>
                      <a:pt x="1072" y="260"/>
                    </a:cubicBezTo>
                    <a:lnTo>
                      <a:pt x="1072" y="277"/>
                    </a:lnTo>
                    <a:cubicBezTo>
                      <a:pt x="1072" y="277"/>
                      <a:pt x="895" y="263"/>
                      <a:pt x="734" y="249"/>
                    </a:cubicBezTo>
                    <a:cubicBezTo>
                      <a:pt x="573" y="235"/>
                      <a:pt x="504" y="229"/>
                      <a:pt x="373" y="187"/>
                    </a:cubicBezTo>
                    <a:cubicBezTo>
                      <a:pt x="241" y="144"/>
                      <a:pt x="0" y="62"/>
                      <a:pt x="0" y="6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6" name="Freeform 69"/>
              <p:cNvSpPr>
                <a:spLocks/>
              </p:cNvSpPr>
              <p:nvPr/>
            </p:nvSpPr>
            <p:spPr bwMode="gray">
              <a:xfrm>
                <a:off x="3131" y="553"/>
                <a:ext cx="280" cy="54"/>
              </a:xfrm>
              <a:custGeom>
                <a:avLst/>
                <a:gdLst>
                  <a:gd name="T0" fmla="*/ 0 w 1072"/>
                  <a:gd name="T1" fmla="*/ 0 h 207"/>
                  <a:gd name="T2" fmla="*/ 0 w 1072"/>
                  <a:gd name="T3" fmla="*/ 0 h 207"/>
                  <a:gd name="T4" fmla="*/ 0 w 1072"/>
                  <a:gd name="T5" fmla="*/ 0 h 207"/>
                  <a:gd name="T6" fmla="*/ 0 w 1072"/>
                  <a:gd name="T7" fmla="*/ 0 h 207"/>
                  <a:gd name="T8" fmla="*/ 0 w 1072"/>
                  <a:gd name="T9" fmla="*/ 0 h 207"/>
                  <a:gd name="T10" fmla="*/ 0 w 1072"/>
                  <a:gd name="T11" fmla="*/ 0 h 207"/>
                  <a:gd name="T12" fmla="*/ 0 w 1072"/>
                  <a:gd name="T13" fmla="*/ 0 h 207"/>
                  <a:gd name="T14" fmla="*/ 0 w 1072"/>
                  <a:gd name="T15" fmla="*/ 0 h 207"/>
                  <a:gd name="T16" fmla="*/ 0 w 1072"/>
                  <a:gd name="T17" fmla="*/ 0 h 207"/>
                  <a:gd name="T18" fmla="*/ 0 w 1072"/>
                  <a:gd name="T19" fmla="*/ 0 h 2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20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3" y="67"/>
                      <a:pt x="374" y="106"/>
                    </a:cubicBezTo>
                    <a:cubicBezTo>
                      <a:pt x="526" y="145"/>
                      <a:pt x="665" y="161"/>
                      <a:pt x="735" y="165"/>
                    </a:cubicBezTo>
                    <a:cubicBezTo>
                      <a:pt x="805" y="170"/>
                      <a:pt x="1072" y="191"/>
                      <a:pt x="1072" y="191"/>
                    </a:cubicBezTo>
                    <a:lnTo>
                      <a:pt x="1072" y="207"/>
                    </a:lnTo>
                    <a:cubicBezTo>
                      <a:pt x="1072" y="207"/>
                      <a:pt x="921" y="197"/>
                      <a:pt x="734" y="184"/>
                    </a:cubicBezTo>
                    <a:cubicBezTo>
                      <a:pt x="583" y="174"/>
                      <a:pt x="462" y="162"/>
                      <a:pt x="373" y="143"/>
                    </a:cubicBezTo>
                    <a:cubicBezTo>
                      <a:pt x="275" y="122"/>
                      <a:pt x="0" y="58"/>
                      <a:pt x="0" y="5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7" name="Freeform 70"/>
              <p:cNvSpPr>
                <a:spLocks/>
              </p:cNvSpPr>
              <p:nvPr/>
            </p:nvSpPr>
            <p:spPr bwMode="gray">
              <a:xfrm>
                <a:off x="3131" y="589"/>
                <a:ext cx="280" cy="37"/>
              </a:xfrm>
              <a:custGeom>
                <a:avLst/>
                <a:gdLst>
                  <a:gd name="T0" fmla="*/ 0 w 1073"/>
                  <a:gd name="T1" fmla="*/ 0 h 140"/>
                  <a:gd name="T2" fmla="*/ 0 w 1073"/>
                  <a:gd name="T3" fmla="*/ 0 h 140"/>
                  <a:gd name="T4" fmla="*/ 0 w 1073"/>
                  <a:gd name="T5" fmla="*/ 0 h 140"/>
                  <a:gd name="T6" fmla="*/ 0 w 1073"/>
                  <a:gd name="T7" fmla="*/ 0 h 140"/>
                  <a:gd name="T8" fmla="*/ 0 w 1073"/>
                  <a:gd name="T9" fmla="*/ 0 h 140"/>
                  <a:gd name="T10" fmla="*/ 0 w 1073"/>
                  <a:gd name="T11" fmla="*/ 0 h 140"/>
                  <a:gd name="T12" fmla="*/ 0 w 1073"/>
                  <a:gd name="T13" fmla="*/ 0 h 140"/>
                  <a:gd name="T14" fmla="*/ 0 w 1073"/>
                  <a:gd name="T15" fmla="*/ 0 h 140"/>
                  <a:gd name="T16" fmla="*/ 0 w 1073"/>
                  <a:gd name="T17" fmla="*/ 0 h 140"/>
                  <a:gd name="T18" fmla="*/ 0 w 1073"/>
                  <a:gd name="T19" fmla="*/ 0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14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182" y="31"/>
                      <a:pt x="374" y="62"/>
                    </a:cubicBezTo>
                    <a:cubicBezTo>
                      <a:pt x="518" y="85"/>
                      <a:pt x="713" y="100"/>
                      <a:pt x="734" y="101"/>
                    </a:cubicBezTo>
                    <a:cubicBezTo>
                      <a:pt x="755" y="102"/>
                      <a:pt x="1073" y="123"/>
                      <a:pt x="1073" y="123"/>
                    </a:cubicBezTo>
                    <a:lnTo>
                      <a:pt x="1073" y="140"/>
                    </a:lnTo>
                    <a:cubicBezTo>
                      <a:pt x="1073" y="140"/>
                      <a:pt x="869" y="129"/>
                      <a:pt x="734" y="122"/>
                    </a:cubicBezTo>
                    <a:cubicBezTo>
                      <a:pt x="593" y="114"/>
                      <a:pt x="453" y="106"/>
                      <a:pt x="373" y="98"/>
                    </a:cubicBezTo>
                    <a:cubicBezTo>
                      <a:pt x="195" y="80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8" name="Freeform 71"/>
              <p:cNvSpPr>
                <a:spLocks/>
              </p:cNvSpPr>
              <p:nvPr/>
            </p:nvSpPr>
            <p:spPr bwMode="gray">
              <a:xfrm>
                <a:off x="3131" y="627"/>
                <a:ext cx="280" cy="14"/>
              </a:xfrm>
              <a:custGeom>
                <a:avLst/>
                <a:gdLst>
                  <a:gd name="T0" fmla="*/ 0 w 1072"/>
                  <a:gd name="T1" fmla="*/ 0 h 55"/>
                  <a:gd name="T2" fmla="*/ 0 w 1072"/>
                  <a:gd name="T3" fmla="*/ 0 h 55"/>
                  <a:gd name="T4" fmla="*/ 0 w 1072"/>
                  <a:gd name="T5" fmla="*/ 0 h 55"/>
                  <a:gd name="T6" fmla="*/ 0 w 1072"/>
                  <a:gd name="T7" fmla="*/ 0 h 55"/>
                  <a:gd name="T8" fmla="*/ 0 w 1072"/>
                  <a:gd name="T9" fmla="*/ 0 h 55"/>
                  <a:gd name="T10" fmla="*/ 0 w 1072"/>
                  <a:gd name="T11" fmla="*/ 0 h 55"/>
                  <a:gd name="T12" fmla="*/ 0 w 1072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72" h="5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6" y="10"/>
                      <a:pt x="373" y="12"/>
                    </a:cubicBezTo>
                    <a:cubicBezTo>
                      <a:pt x="460" y="14"/>
                      <a:pt x="1072" y="38"/>
                      <a:pt x="1072" y="38"/>
                    </a:cubicBezTo>
                    <a:lnTo>
                      <a:pt x="1072" y="55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9" name="Freeform 56"/>
              <p:cNvSpPr>
                <a:spLocks/>
              </p:cNvSpPr>
              <p:nvPr/>
            </p:nvSpPr>
            <p:spPr bwMode="gray">
              <a:xfrm>
                <a:off x="2814" y="565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</p:grpSp>
      <p:sp>
        <p:nvSpPr>
          <p:cNvPr id="70" name="Rectangle 21"/>
          <p:cNvSpPr txBox="1">
            <a:spLocks noChangeArrowheads="1"/>
          </p:cNvSpPr>
          <p:nvPr/>
        </p:nvSpPr>
        <p:spPr bwMode="gray">
          <a:xfrm>
            <a:off x="4264025" y="6597650"/>
            <a:ext cx="606425" cy="260350"/>
          </a:xfrm>
          <a:prstGeom prst="rect">
            <a:avLst/>
          </a:prstGeom>
          <a:solidFill>
            <a:srgbClr val="EE8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anchor="ctr"/>
          <a:lstStyle>
            <a:lvl1pPr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DC0071FD-D0A1-46F4-9C7B-35E9693B10D9}" type="slidenum">
              <a:rPr lang="en-GB" altLang="fr-FR" sz="700" i="1" kern="1200" smtClean="0">
                <a:solidFill>
                  <a:srgbClr val="FFFFFF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fr-FR" sz="700" i="1" kern="1200" smtClean="0">
              <a:solidFill>
                <a:srgbClr val="FFFFFF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2060575"/>
            <a:ext cx="8207375" cy="1368425"/>
          </a:xfrm>
        </p:spPr>
        <p:txBody>
          <a:bodyPr/>
          <a:lstStyle>
            <a:lvl1pPr algn="ctr">
              <a:defRPr sz="3000" smtClean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860800"/>
            <a:ext cx="8207375" cy="1752600"/>
          </a:xfrm>
        </p:spPr>
        <p:txBody>
          <a:bodyPr/>
          <a:lstStyle>
            <a:lvl1pPr marL="0" indent="0" algn="ctr">
              <a:buFontTx/>
              <a:buNone/>
              <a:defRPr sz="2000" smtClean="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40756694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 smtClean="0">
              <a:solidFill>
                <a:srgbClr val="FFFFFF"/>
              </a:solidFill>
              <a:ea typeface="+mn-ea"/>
              <a:cs typeface="+mn-cs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4"/>
          <p:cNvSpPr>
            <a:spLocks noChangeArrowheads="1"/>
          </p:cNvSpPr>
          <p:nvPr userDrawn="1"/>
        </p:nvSpPr>
        <p:spPr bwMode="auto">
          <a:xfrm>
            <a:off x="4251325" y="1223963"/>
            <a:ext cx="623888" cy="31750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 smtClean="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err="1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Regional</a:t>
            </a: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4DEE1358-894C-4AB4-8FB6-88F546CE138E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838509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27578-CBEC-4F31-AE89-17A51DA820F6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76021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2400" b="1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Font typeface="Verdana"/>
              <a:buNone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0F5494"/>
              </a:buClr>
              <a:buFont typeface="Verdana"/>
              <a:buNone/>
              <a:defRPr sz="18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36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2400" b="1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Font typeface="Verdana"/>
              <a:buNone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rgbClr val="0F5494"/>
              </a:buClr>
              <a:buFont typeface="Verdana"/>
              <a:buNone/>
              <a:defRPr sz="18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36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6D4A9-FFD2-4FD5-8B03-23FA988D246E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76515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99D89-6F7C-4744-B4B8-23CED045DA95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267113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F908C-A16D-49DF-8B58-7AEE8ED23D15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89004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0AC1F-51C9-4D90-BB2E-3151FBAB7104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67394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51859-7A38-4BD6-8359-03072623CA7E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04083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E2EAF-DA4A-44BE-A081-CD34A6920EB3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716897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9C394-CB3A-40C4-8530-8105FF9ACEE3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5651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31686-FEC0-4D3F-A835-0EA2366026C2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002000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F2370-AF13-452B-84CB-4936E0226BE9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55114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 smtClean="0">
              <a:solidFill>
                <a:srgbClr val="FFFFFF"/>
              </a:solidFill>
              <a:ea typeface="+mn-ea"/>
              <a:cs typeface="+mn-cs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4"/>
          <p:cNvSpPr>
            <a:spLocks noChangeArrowheads="1"/>
          </p:cNvSpPr>
          <p:nvPr userDrawn="1"/>
        </p:nvSpPr>
        <p:spPr bwMode="auto">
          <a:xfrm>
            <a:off x="4251325" y="1223963"/>
            <a:ext cx="623888" cy="31750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 smtClean="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err="1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Regional</a:t>
            </a: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4DEE1358-894C-4AB4-8FB6-88F546CE138E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99429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395287" y="1339850"/>
            <a:ext cx="8229600" cy="936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27578-CBEC-4F31-AE89-17A51DA820F6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26588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6D4A9-FFD2-4FD5-8B03-23FA988D246E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38452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99D89-6F7C-4744-B4B8-23CED045DA95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32048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F908C-A16D-49DF-8B58-7AEE8ED23D15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434706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0AC1F-51C9-4D90-BB2E-3151FBAB7104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41020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51859-7A38-4BD6-8359-03072623CA7E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220955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E2EAF-DA4A-44BE-A081-CD34A6920EB3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895754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9C394-CB3A-40C4-8530-8105FF9ACEE3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814721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31686-FEC0-4D3F-A835-0EA2366026C2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334390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F2370-AF13-452B-84CB-4936E0226BE9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84966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0"/>
          <p:cNvSpPr>
            <a:spLocks noChangeArrowheads="1"/>
          </p:cNvSpPr>
          <p:nvPr/>
        </p:nvSpPr>
        <p:spPr bwMode="gray">
          <a:xfrm>
            <a:off x="0" y="1016000"/>
            <a:ext cx="9144000" cy="58420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 smtClean="0">
              <a:cs typeface="Arial Unicode MS" pitchFamily="34" charset="-128"/>
            </a:endParaRPr>
          </a:p>
        </p:txBody>
      </p:sp>
      <p:grpSp>
        <p:nvGrpSpPr>
          <p:cNvPr id="5" name="Group 71"/>
          <p:cNvGrpSpPr>
            <a:grpSpLocks noChangeAspect="1"/>
          </p:cNvGrpSpPr>
          <p:nvPr/>
        </p:nvGrpSpPr>
        <p:grpSpPr bwMode="auto">
          <a:xfrm>
            <a:off x="3949700" y="300038"/>
            <a:ext cx="1465263" cy="1012825"/>
            <a:chOff x="2449" y="221"/>
            <a:chExt cx="1033" cy="714"/>
          </a:xfrm>
        </p:grpSpPr>
        <p:sp>
          <p:nvSpPr>
            <p:cNvPr id="6" name="Freeform 41"/>
            <p:cNvSpPr>
              <a:spLocks/>
            </p:cNvSpPr>
            <p:nvPr userDrawn="1"/>
          </p:nvSpPr>
          <p:spPr bwMode="gray">
            <a:xfrm>
              <a:off x="2658" y="715"/>
              <a:ext cx="449" cy="200"/>
            </a:xfrm>
            <a:custGeom>
              <a:avLst/>
              <a:gdLst>
                <a:gd name="T0" fmla="*/ 0 w 1536"/>
                <a:gd name="T1" fmla="*/ 0 h 690"/>
                <a:gd name="T2" fmla="*/ 0 w 1536"/>
                <a:gd name="T3" fmla="*/ 0 h 690"/>
                <a:gd name="T4" fmla="*/ 0 w 1536"/>
                <a:gd name="T5" fmla="*/ 0 h 690"/>
                <a:gd name="T6" fmla="*/ 0 w 1536"/>
                <a:gd name="T7" fmla="*/ 0 h 690"/>
                <a:gd name="T8" fmla="*/ 0 w 1536"/>
                <a:gd name="T9" fmla="*/ 0 h 690"/>
                <a:gd name="T10" fmla="*/ 0 w 1536"/>
                <a:gd name="T11" fmla="*/ 0 h 6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36" h="69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690"/>
                  </a:lnTo>
                  <a:lnTo>
                    <a:pt x="0" y="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Freeform 42"/>
            <p:cNvSpPr>
              <a:spLocks noEditPoints="1"/>
            </p:cNvSpPr>
            <p:nvPr userDrawn="1"/>
          </p:nvSpPr>
          <p:spPr bwMode="gray">
            <a:xfrm>
              <a:off x="2657" y="712"/>
              <a:ext cx="452" cy="205"/>
            </a:xfrm>
            <a:custGeom>
              <a:avLst/>
              <a:gdLst>
                <a:gd name="T0" fmla="*/ 0 w 1548"/>
                <a:gd name="T1" fmla="*/ 0 h 704"/>
                <a:gd name="T2" fmla="*/ 0 w 1548"/>
                <a:gd name="T3" fmla="*/ 0 h 704"/>
                <a:gd name="T4" fmla="*/ 0 w 1548"/>
                <a:gd name="T5" fmla="*/ 0 h 704"/>
                <a:gd name="T6" fmla="*/ 0 w 1548"/>
                <a:gd name="T7" fmla="*/ 0 h 704"/>
                <a:gd name="T8" fmla="*/ 0 w 1548"/>
                <a:gd name="T9" fmla="*/ 0 h 704"/>
                <a:gd name="T10" fmla="*/ 0 w 1548"/>
                <a:gd name="T11" fmla="*/ 0 h 704"/>
                <a:gd name="T12" fmla="*/ 0 w 1548"/>
                <a:gd name="T13" fmla="*/ 0 h 704"/>
                <a:gd name="T14" fmla="*/ 0 w 1548"/>
                <a:gd name="T15" fmla="*/ 0 h 704"/>
                <a:gd name="T16" fmla="*/ 0 w 1548"/>
                <a:gd name="T17" fmla="*/ 0 h 704"/>
                <a:gd name="T18" fmla="*/ 0 w 1548"/>
                <a:gd name="T19" fmla="*/ 0 h 704"/>
                <a:gd name="T20" fmla="*/ 0 w 1548"/>
                <a:gd name="T21" fmla="*/ 0 h 704"/>
                <a:gd name="T22" fmla="*/ 0 w 1548"/>
                <a:gd name="T23" fmla="*/ 0 h 704"/>
                <a:gd name="T24" fmla="*/ 0 w 1548"/>
                <a:gd name="T25" fmla="*/ 0 h 704"/>
                <a:gd name="T26" fmla="*/ 0 w 1548"/>
                <a:gd name="T27" fmla="*/ 0 h 704"/>
                <a:gd name="T28" fmla="*/ 0 w 1548"/>
                <a:gd name="T29" fmla="*/ 0 h 704"/>
                <a:gd name="T30" fmla="*/ 0 w 1548"/>
                <a:gd name="T31" fmla="*/ 0 h 704"/>
                <a:gd name="T32" fmla="*/ 0 w 1548"/>
                <a:gd name="T33" fmla="*/ 0 h 704"/>
                <a:gd name="T34" fmla="*/ 0 w 1548"/>
                <a:gd name="T35" fmla="*/ 0 h 704"/>
                <a:gd name="T36" fmla="*/ 0 w 1548"/>
                <a:gd name="T37" fmla="*/ 0 h 704"/>
                <a:gd name="T38" fmla="*/ 0 w 1548"/>
                <a:gd name="T39" fmla="*/ 0 h 7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548" h="704">
                  <a:moveTo>
                    <a:pt x="1548" y="0"/>
                  </a:moveTo>
                  <a:lnTo>
                    <a:pt x="1548" y="0"/>
                  </a:lnTo>
                  <a:lnTo>
                    <a:pt x="1535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0" y="704"/>
                  </a:lnTo>
                  <a:lnTo>
                    <a:pt x="13" y="704"/>
                  </a:lnTo>
                  <a:lnTo>
                    <a:pt x="1535" y="704"/>
                  </a:lnTo>
                  <a:lnTo>
                    <a:pt x="1548" y="704"/>
                  </a:lnTo>
                  <a:lnTo>
                    <a:pt x="1548" y="691"/>
                  </a:lnTo>
                  <a:lnTo>
                    <a:pt x="1548" y="14"/>
                  </a:lnTo>
                  <a:lnTo>
                    <a:pt x="1548" y="0"/>
                  </a:lnTo>
                  <a:close/>
                  <a:moveTo>
                    <a:pt x="1535" y="691"/>
                  </a:moveTo>
                  <a:lnTo>
                    <a:pt x="1535" y="691"/>
                  </a:lnTo>
                  <a:lnTo>
                    <a:pt x="13" y="691"/>
                  </a:lnTo>
                  <a:lnTo>
                    <a:pt x="13" y="14"/>
                  </a:lnTo>
                  <a:lnTo>
                    <a:pt x="1535" y="14"/>
                  </a:lnTo>
                  <a:lnTo>
                    <a:pt x="1535" y="69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Freeform 57"/>
            <p:cNvSpPr>
              <a:spLocks noChangeAspect="1"/>
            </p:cNvSpPr>
            <p:nvPr userDrawn="1"/>
          </p:nvSpPr>
          <p:spPr bwMode="gray">
            <a:xfrm>
              <a:off x="2658" y="906"/>
              <a:ext cx="449" cy="29"/>
            </a:xfrm>
            <a:custGeom>
              <a:avLst/>
              <a:gdLst>
                <a:gd name="T0" fmla="*/ 0 w 1536"/>
                <a:gd name="T1" fmla="*/ 0 h 100"/>
                <a:gd name="T2" fmla="*/ 0 w 1536"/>
                <a:gd name="T3" fmla="*/ 0 h 100"/>
                <a:gd name="T4" fmla="*/ 0 w 1536"/>
                <a:gd name="T5" fmla="*/ 0 h 100"/>
                <a:gd name="T6" fmla="*/ 0 w 1536"/>
                <a:gd name="T7" fmla="*/ 0 h 100"/>
                <a:gd name="T8" fmla="*/ 0 w 1536"/>
                <a:gd name="T9" fmla="*/ 0 h 100"/>
                <a:gd name="T10" fmla="*/ 0 w 1536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36"/>
                <a:gd name="T19" fmla="*/ 0 h 100"/>
                <a:gd name="T20" fmla="*/ 1536 w 1536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36" h="10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100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8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5400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Freeform 72"/>
            <p:cNvSpPr>
              <a:spLocks/>
            </p:cNvSpPr>
            <p:nvPr userDrawn="1"/>
          </p:nvSpPr>
          <p:spPr bwMode="gray">
            <a:xfrm>
              <a:off x="2686" y="753"/>
              <a:ext cx="29" cy="46"/>
            </a:xfrm>
            <a:custGeom>
              <a:avLst/>
              <a:gdLst>
                <a:gd name="T0" fmla="*/ 0 w 99"/>
                <a:gd name="T1" fmla="*/ 0 h 159"/>
                <a:gd name="T2" fmla="*/ 0 w 99"/>
                <a:gd name="T3" fmla="*/ 0 h 159"/>
                <a:gd name="T4" fmla="*/ 0 w 99"/>
                <a:gd name="T5" fmla="*/ 0 h 159"/>
                <a:gd name="T6" fmla="*/ 0 w 99"/>
                <a:gd name="T7" fmla="*/ 0 h 159"/>
                <a:gd name="T8" fmla="*/ 0 w 99"/>
                <a:gd name="T9" fmla="*/ 0 h 159"/>
                <a:gd name="T10" fmla="*/ 0 w 99"/>
                <a:gd name="T11" fmla="*/ 0 h 159"/>
                <a:gd name="T12" fmla="*/ 0 w 99"/>
                <a:gd name="T13" fmla="*/ 0 h 159"/>
                <a:gd name="T14" fmla="*/ 0 w 99"/>
                <a:gd name="T15" fmla="*/ 0 h 159"/>
                <a:gd name="T16" fmla="*/ 0 w 99"/>
                <a:gd name="T17" fmla="*/ 0 h 159"/>
                <a:gd name="T18" fmla="*/ 0 w 99"/>
                <a:gd name="T19" fmla="*/ 0 h 159"/>
                <a:gd name="T20" fmla="*/ 0 w 99"/>
                <a:gd name="T21" fmla="*/ 0 h 159"/>
                <a:gd name="T22" fmla="*/ 0 w 99"/>
                <a:gd name="T23" fmla="*/ 0 h 159"/>
                <a:gd name="T24" fmla="*/ 0 w 99"/>
                <a:gd name="T25" fmla="*/ 0 h 159"/>
                <a:gd name="T26" fmla="*/ 0 w 99"/>
                <a:gd name="T27" fmla="*/ 0 h 159"/>
                <a:gd name="T28" fmla="*/ 0 w 99"/>
                <a:gd name="T29" fmla="*/ 0 h 159"/>
                <a:gd name="T30" fmla="*/ 0 w 99"/>
                <a:gd name="T31" fmla="*/ 0 h 159"/>
                <a:gd name="T32" fmla="*/ 0 w 99"/>
                <a:gd name="T33" fmla="*/ 0 h 159"/>
                <a:gd name="T34" fmla="*/ 0 w 99"/>
                <a:gd name="T35" fmla="*/ 0 h 159"/>
                <a:gd name="T36" fmla="*/ 0 w 99"/>
                <a:gd name="T37" fmla="*/ 0 h 159"/>
                <a:gd name="T38" fmla="*/ 0 w 99"/>
                <a:gd name="T39" fmla="*/ 0 h 159"/>
                <a:gd name="T40" fmla="*/ 0 w 99"/>
                <a:gd name="T41" fmla="*/ 0 h 159"/>
                <a:gd name="T42" fmla="*/ 0 w 99"/>
                <a:gd name="T43" fmla="*/ 0 h 1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9" h="159">
                  <a:moveTo>
                    <a:pt x="0" y="5"/>
                  </a:moveTo>
                  <a:lnTo>
                    <a:pt x="0" y="5"/>
                  </a:lnTo>
                  <a:cubicBezTo>
                    <a:pt x="0" y="2"/>
                    <a:pt x="1" y="0"/>
                    <a:pt x="5" y="0"/>
                  </a:cubicBezTo>
                  <a:lnTo>
                    <a:pt x="93" y="0"/>
                  </a:lnTo>
                  <a:cubicBezTo>
                    <a:pt x="96" y="0"/>
                    <a:pt x="98" y="2"/>
                    <a:pt x="98" y="4"/>
                  </a:cubicBezTo>
                  <a:lnTo>
                    <a:pt x="98" y="19"/>
                  </a:lnTo>
                  <a:cubicBezTo>
                    <a:pt x="98" y="22"/>
                    <a:pt x="96" y="24"/>
                    <a:pt x="93" y="24"/>
                  </a:cubicBezTo>
                  <a:lnTo>
                    <a:pt x="27" y="24"/>
                  </a:lnTo>
                  <a:lnTo>
                    <a:pt x="27" y="65"/>
                  </a:lnTo>
                  <a:lnTo>
                    <a:pt x="85" y="65"/>
                  </a:lnTo>
                  <a:cubicBezTo>
                    <a:pt x="88" y="65"/>
                    <a:pt x="90" y="66"/>
                    <a:pt x="90" y="69"/>
                  </a:cubicBezTo>
                  <a:lnTo>
                    <a:pt x="90" y="84"/>
                  </a:lnTo>
                  <a:cubicBezTo>
                    <a:pt x="90" y="87"/>
                    <a:pt x="89" y="88"/>
                    <a:pt x="85" y="88"/>
                  </a:cubicBezTo>
                  <a:lnTo>
                    <a:pt x="27" y="88"/>
                  </a:lnTo>
                  <a:lnTo>
                    <a:pt x="27" y="136"/>
                  </a:lnTo>
                  <a:lnTo>
                    <a:pt x="94" y="136"/>
                  </a:lnTo>
                  <a:cubicBezTo>
                    <a:pt x="97" y="136"/>
                    <a:pt x="99" y="137"/>
                    <a:pt x="99" y="140"/>
                  </a:cubicBezTo>
                  <a:lnTo>
                    <a:pt x="99" y="155"/>
                  </a:lnTo>
                  <a:cubicBezTo>
                    <a:pt x="99" y="158"/>
                    <a:pt x="98" y="159"/>
                    <a:pt x="94" y="159"/>
                  </a:cubicBezTo>
                  <a:lnTo>
                    <a:pt x="5" y="159"/>
                  </a:lnTo>
                  <a:cubicBezTo>
                    <a:pt x="1" y="159"/>
                    <a:pt x="0" y="158"/>
                    <a:pt x="0" y="15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Freeform 73"/>
            <p:cNvSpPr>
              <a:spLocks/>
            </p:cNvSpPr>
            <p:nvPr userDrawn="1"/>
          </p:nvSpPr>
          <p:spPr bwMode="gray">
            <a:xfrm>
              <a:off x="2719" y="765"/>
              <a:ext cx="30" cy="35"/>
            </a:xfrm>
            <a:custGeom>
              <a:avLst/>
              <a:gdLst>
                <a:gd name="T0" fmla="*/ 0 w 103"/>
                <a:gd name="T1" fmla="*/ 0 h 119"/>
                <a:gd name="T2" fmla="*/ 0 w 103"/>
                <a:gd name="T3" fmla="*/ 0 h 119"/>
                <a:gd name="T4" fmla="*/ 0 w 103"/>
                <a:gd name="T5" fmla="*/ 0 h 119"/>
                <a:gd name="T6" fmla="*/ 0 w 103"/>
                <a:gd name="T7" fmla="*/ 0 h 119"/>
                <a:gd name="T8" fmla="*/ 0 w 103"/>
                <a:gd name="T9" fmla="*/ 0 h 119"/>
                <a:gd name="T10" fmla="*/ 0 w 103"/>
                <a:gd name="T11" fmla="*/ 0 h 119"/>
                <a:gd name="T12" fmla="*/ 0 w 103"/>
                <a:gd name="T13" fmla="*/ 0 h 119"/>
                <a:gd name="T14" fmla="*/ 0 w 103"/>
                <a:gd name="T15" fmla="*/ 0 h 119"/>
                <a:gd name="T16" fmla="*/ 0 w 103"/>
                <a:gd name="T17" fmla="*/ 0 h 119"/>
                <a:gd name="T18" fmla="*/ 0 w 103"/>
                <a:gd name="T19" fmla="*/ 0 h 119"/>
                <a:gd name="T20" fmla="*/ 0 w 103"/>
                <a:gd name="T21" fmla="*/ 0 h 119"/>
                <a:gd name="T22" fmla="*/ 0 w 103"/>
                <a:gd name="T23" fmla="*/ 0 h 119"/>
                <a:gd name="T24" fmla="*/ 0 w 103"/>
                <a:gd name="T25" fmla="*/ 0 h 119"/>
                <a:gd name="T26" fmla="*/ 0 w 103"/>
                <a:gd name="T27" fmla="*/ 0 h 119"/>
                <a:gd name="T28" fmla="*/ 0 w 103"/>
                <a:gd name="T29" fmla="*/ 0 h 119"/>
                <a:gd name="T30" fmla="*/ 0 w 103"/>
                <a:gd name="T31" fmla="*/ 0 h 119"/>
                <a:gd name="T32" fmla="*/ 0 w 103"/>
                <a:gd name="T33" fmla="*/ 0 h 119"/>
                <a:gd name="T34" fmla="*/ 0 w 103"/>
                <a:gd name="T35" fmla="*/ 0 h 119"/>
                <a:gd name="T36" fmla="*/ 0 w 103"/>
                <a:gd name="T37" fmla="*/ 0 h 119"/>
                <a:gd name="T38" fmla="*/ 0 w 103"/>
                <a:gd name="T39" fmla="*/ 0 h 119"/>
                <a:gd name="T40" fmla="*/ 0 w 103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3" h="119">
                  <a:moveTo>
                    <a:pt x="98" y="117"/>
                  </a:moveTo>
                  <a:lnTo>
                    <a:pt x="98" y="117"/>
                  </a:lnTo>
                  <a:lnTo>
                    <a:pt x="81" y="117"/>
                  </a:lnTo>
                  <a:cubicBezTo>
                    <a:pt x="77" y="117"/>
                    <a:pt x="77" y="116"/>
                    <a:pt x="77" y="113"/>
                  </a:cubicBezTo>
                  <a:lnTo>
                    <a:pt x="77" y="105"/>
                  </a:lnTo>
                  <a:lnTo>
                    <a:pt x="76" y="105"/>
                  </a:lnTo>
                  <a:cubicBezTo>
                    <a:pt x="67" y="112"/>
                    <a:pt x="50" y="119"/>
                    <a:pt x="36" y="119"/>
                  </a:cubicBezTo>
                  <a:cubicBezTo>
                    <a:pt x="3" y="119"/>
                    <a:pt x="0" y="100"/>
                    <a:pt x="0" y="75"/>
                  </a:cubicBezTo>
                  <a:lnTo>
                    <a:pt x="0" y="4"/>
                  </a:lnTo>
                  <a:cubicBezTo>
                    <a:pt x="0" y="2"/>
                    <a:pt x="1" y="0"/>
                    <a:pt x="5" y="0"/>
                  </a:cubicBezTo>
                  <a:lnTo>
                    <a:pt x="22" y="0"/>
                  </a:lnTo>
                  <a:cubicBezTo>
                    <a:pt x="25" y="0"/>
                    <a:pt x="27" y="1"/>
                    <a:pt x="27" y="4"/>
                  </a:cubicBezTo>
                  <a:lnTo>
                    <a:pt x="27" y="72"/>
                  </a:lnTo>
                  <a:cubicBezTo>
                    <a:pt x="27" y="86"/>
                    <a:pt x="29" y="95"/>
                    <a:pt x="44" y="95"/>
                  </a:cubicBezTo>
                  <a:cubicBezTo>
                    <a:pt x="54" y="95"/>
                    <a:pt x="70" y="88"/>
                    <a:pt x="77" y="85"/>
                  </a:cubicBezTo>
                  <a:lnTo>
                    <a:pt x="77" y="4"/>
                  </a:lnTo>
                  <a:cubicBezTo>
                    <a:pt x="77" y="2"/>
                    <a:pt x="77" y="0"/>
                    <a:pt x="81" y="0"/>
                  </a:cubicBezTo>
                  <a:lnTo>
                    <a:pt x="98" y="0"/>
                  </a:lnTo>
                  <a:cubicBezTo>
                    <a:pt x="102" y="0"/>
                    <a:pt x="103" y="1"/>
                    <a:pt x="103" y="4"/>
                  </a:cubicBezTo>
                  <a:lnTo>
                    <a:pt x="103" y="113"/>
                  </a:lnTo>
                  <a:cubicBezTo>
                    <a:pt x="103" y="116"/>
                    <a:pt x="102" y="117"/>
                    <a:pt x="98" y="11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Freeform 74"/>
            <p:cNvSpPr>
              <a:spLocks/>
            </p:cNvSpPr>
            <p:nvPr userDrawn="1"/>
          </p:nvSpPr>
          <p:spPr bwMode="gray">
            <a:xfrm>
              <a:off x="2756" y="764"/>
              <a:ext cx="20" cy="35"/>
            </a:xfrm>
            <a:custGeom>
              <a:avLst/>
              <a:gdLst>
                <a:gd name="T0" fmla="*/ 0 w 70"/>
                <a:gd name="T1" fmla="*/ 0 h 119"/>
                <a:gd name="T2" fmla="*/ 0 w 70"/>
                <a:gd name="T3" fmla="*/ 0 h 119"/>
                <a:gd name="T4" fmla="*/ 0 w 70"/>
                <a:gd name="T5" fmla="*/ 0 h 119"/>
                <a:gd name="T6" fmla="*/ 0 w 70"/>
                <a:gd name="T7" fmla="*/ 0 h 119"/>
                <a:gd name="T8" fmla="*/ 0 w 70"/>
                <a:gd name="T9" fmla="*/ 0 h 119"/>
                <a:gd name="T10" fmla="*/ 0 w 70"/>
                <a:gd name="T11" fmla="*/ 0 h 119"/>
                <a:gd name="T12" fmla="*/ 0 w 70"/>
                <a:gd name="T13" fmla="*/ 0 h 119"/>
                <a:gd name="T14" fmla="*/ 0 w 70"/>
                <a:gd name="T15" fmla="*/ 0 h 119"/>
                <a:gd name="T16" fmla="*/ 0 w 70"/>
                <a:gd name="T17" fmla="*/ 0 h 119"/>
                <a:gd name="T18" fmla="*/ 0 w 70"/>
                <a:gd name="T19" fmla="*/ 0 h 119"/>
                <a:gd name="T20" fmla="*/ 0 w 70"/>
                <a:gd name="T21" fmla="*/ 0 h 119"/>
                <a:gd name="T22" fmla="*/ 0 w 70"/>
                <a:gd name="T23" fmla="*/ 0 h 119"/>
                <a:gd name="T24" fmla="*/ 0 w 70"/>
                <a:gd name="T25" fmla="*/ 0 h 119"/>
                <a:gd name="T26" fmla="*/ 0 w 70"/>
                <a:gd name="T27" fmla="*/ 0 h 119"/>
                <a:gd name="T28" fmla="*/ 0 w 70"/>
                <a:gd name="T29" fmla="*/ 0 h 119"/>
                <a:gd name="T30" fmla="*/ 0 w 70"/>
                <a:gd name="T31" fmla="*/ 0 h 119"/>
                <a:gd name="T32" fmla="*/ 0 w 70"/>
                <a:gd name="T33" fmla="*/ 0 h 1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0" h="119">
                  <a:moveTo>
                    <a:pt x="26" y="115"/>
                  </a:moveTo>
                  <a:lnTo>
                    <a:pt x="26" y="115"/>
                  </a:lnTo>
                  <a:cubicBezTo>
                    <a:pt x="26" y="118"/>
                    <a:pt x="25" y="119"/>
                    <a:pt x="22" y="119"/>
                  </a:cubicBezTo>
                  <a:lnTo>
                    <a:pt x="5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7"/>
                  </a:lnTo>
                  <a:lnTo>
                    <a:pt x="27" y="18"/>
                  </a:lnTo>
                  <a:cubicBezTo>
                    <a:pt x="34" y="11"/>
                    <a:pt x="51" y="3"/>
                    <a:pt x="62" y="0"/>
                  </a:cubicBezTo>
                  <a:cubicBezTo>
                    <a:pt x="66" y="0"/>
                    <a:pt x="68" y="0"/>
                    <a:pt x="68" y="5"/>
                  </a:cubicBezTo>
                  <a:lnTo>
                    <a:pt x="70" y="21"/>
                  </a:lnTo>
                  <a:cubicBezTo>
                    <a:pt x="70" y="24"/>
                    <a:pt x="70" y="25"/>
                    <a:pt x="65" y="26"/>
                  </a:cubicBezTo>
                  <a:cubicBezTo>
                    <a:pt x="52" y="29"/>
                    <a:pt x="35" y="34"/>
                    <a:pt x="26" y="37"/>
                  </a:cubicBezTo>
                  <a:lnTo>
                    <a:pt x="26" y="11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Freeform 75"/>
            <p:cNvSpPr>
              <a:spLocks noEditPoints="1"/>
            </p:cNvSpPr>
            <p:nvPr userDrawn="1"/>
          </p:nvSpPr>
          <p:spPr bwMode="gray">
            <a:xfrm>
              <a:off x="2777" y="764"/>
              <a:ext cx="31" cy="36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2" y="23"/>
                  </a:moveTo>
                  <a:lnTo>
                    <a:pt x="52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7"/>
                    <a:pt x="31" y="99"/>
                    <a:pt x="51" y="99"/>
                  </a:cubicBezTo>
                  <a:cubicBezTo>
                    <a:pt x="73" y="99"/>
                    <a:pt x="77" y="87"/>
                    <a:pt x="77" y="61"/>
                  </a:cubicBezTo>
                  <a:cubicBezTo>
                    <a:pt x="77" y="36"/>
                    <a:pt x="73" y="23"/>
                    <a:pt x="52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7"/>
                    <a:pt x="0" y="60"/>
                  </a:cubicBezTo>
                  <a:cubicBezTo>
                    <a:pt x="0" y="37"/>
                    <a:pt x="5" y="0"/>
                    <a:pt x="51" y="0"/>
                  </a:cubicBezTo>
                  <a:cubicBezTo>
                    <a:pt x="98" y="0"/>
                    <a:pt x="104" y="31"/>
                    <a:pt x="104" y="60"/>
                  </a:cubicBezTo>
                  <a:cubicBezTo>
                    <a:pt x="104" y="87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Freeform 76"/>
            <p:cNvSpPr>
              <a:spLocks noEditPoints="1"/>
            </p:cNvSpPr>
            <p:nvPr userDrawn="1"/>
          </p:nvSpPr>
          <p:spPr bwMode="gray">
            <a:xfrm>
              <a:off x="2812" y="764"/>
              <a:ext cx="30" cy="48"/>
            </a:xfrm>
            <a:custGeom>
              <a:avLst/>
              <a:gdLst>
                <a:gd name="T0" fmla="*/ 0 w 104"/>
                <a:gd name="T1" fmla="*/ 0 h 163"/>
                <a:gd name="T2" fmla="*/ 0 w 104"/>
                <a:gd name="T3" fmla="*/ 0 h 163"/>
                <a:gd name="T4" fmla="*/ 0 w 104"/>
                <a:gd name="T5" fmla="*/ 0 h 163"/>
                <a:gd name="T6" fmla="*/ 0 w 104"/>
                <a:gd name="T7" fmla="*/ 0 h 163"/>
                <a:gd name="T8" fmla="*/ 0 w 104"/>
                <a:gd name="T9" fmla="*/ 0 h 163"/>
                <a:gd name="T10" fmla="*/ 0 w 104"/>
                <a:gd name="T11" fmla="*/ 0 h 163"/>
                <a:gd name="T12" fmla="*/ 0 w 104"/>
                <a:gd name="T13" fmla="*/ 0 h 163"/>
                <a:gd name="T14" fmla="*/ 0 w 104"/>
                <a:gd name="T15" fmla="*/ 0 h 163"/>
                <a:gd name="T16" fmla="*/ 0 w 104"/>
                <a:gd name="T17" fmla="*/ 0 h 163"/>
                <a:gd name="T18" fmla="*/ 0 w 104"/>
                <a:gd name="T19" fmla="*/ 0 h 163"/>
                <a:gd name="T20" fmla="*/ 0 w 104"/>
                <a:gd name="T21" fmla="*/ 0 h 163"/>
                <a:gd name="T22" fmla="*/ 0 w 104"/>
                <a:gd name="T23" fmla="*/ 0 h 163"/>
                <a:gd name="T24" fmla="*/ 0 w 104"/>
                <a:gd name="T25" fmla="*/ 0 h 163"/>
                <a:gd name="T26" fmla="*/ 0 w 104"/>
                <a:gd name="T27" fmla="*/ 0 h 163"/>
                <a:gd name="T28" fmla="*/ 0 w 104"/>
                <a:gd name="T29" fmla="*/ 0 h 163"/>
                <a:gd name="T30" fmla="*/ 0 w 104"/>
                <a:gd name="T31" fmla="*/ 0 h 163"/>
                <a:gd name="T32" fmla="*/ 0 w 104"/>
                <a:gd name="T33" fmla="*/ 0 h 163"/>
                <a:gd name="T34" fmla="*/ 0 w 104"/>
                <a:gd name="T35" fmla="*/ 0 h 163"/>
                <a:gd name="T36" fmla="*/ 0 w 104"/>
                <a:gd name="T37" fmla="*/ 0 h 163"/>
                <a:gd name="T38" fmla="*/ 0 w 104"/>
                <a:gd name="T39" fmla="*/ 0 h 163"/>
                <a:gd name="T40" fmla="*/ 0 w 104"/>
                <a:gd name="T41" fmla="*/ 0 h 163"/>
                <a:gd name="T42" fmla="*/ 0 w 104"/>
                <a:gd name="T43" fmla="*/ 0 h 163"/>
                <a:gd name="T44" fmla="*/ 0 w 104"/>
                <a:gd name="T45" fmla="*/ 0 h 163"/>
                <a:gd name="T46" fmla="*/ 0 w 104"/>
                <a:gd name="T47" fmla="*/ 0 h 1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4" h="163">
                  <a:moveTo>
                    <a:pt x="58" y="24"/>
                  </a:moveTo>
                  <a:lnTo>
                    <a:pt x="58" y="24"/>
                  </a:lnTo>
                  <a:cubicBezTo>
                    <a:pt x="48" y="24"/>
                    <a:pt x="33" y="31"/>
                    <a:pt x="26" y="35"/>
                  </a:cubicBezTo>
                  <a:lnTo>
                    <a:pt x="26" y="95"/>
                  </a:lnTo>
                  <a:cubicBezTo>
                    <a:pt x="37" y="98"/>
                    <a:pt x="45" y="99"/>
                    <a:pt x="54" y="99"/>
                  </a:cubicBezTo>
                  <a:cubicBezTo>
                    <a:pt x="71" y="99"/>
                    <a:pt x="77" y="90"/>
                    <a:pt x="77" y="60"/>
                  </a:cubicBezTo>
                  <a:cubicBezTo>
                    <a:pt x="77" y="29"/>
                    <a:pt x="71" y="24"/>
                    <a:pt x="58" y="24"/>
                  </a:cubicBezTo>
                  <a:close/>
                  <a:moveTo>
                    <a:pt x="56" y="121"/>
                  </a:moveTo>
                  <a:lnTo>
                    <a:pt x="56" y="121"/>
                  </a:lnTo>
                  <a:cubicBezTo>
                    <a:pt x="48" y="121"/>
                    <a:pt x="37" y="120"/>
                    <a:pt x="26" y="116"/>
                  </a:cubicBezTo>
                  <a:lnTo>
                    <a:pt x="26" y="159"/>
                  </a:lnTo>
                  <a:cubicBezTo>
                    <a:pt x="26" y="161"/>
                    <a:pt x="25" y="163"/>
                    <a:pt x="21" y="163"/>
                  </a:cubicBezTo>
                  <a:lnTo>
                    <a:pt x="4" y="163"/>
                  </a:lnTo>
                  <a:cubicBezTo>
                    <a:pt x="0" y="163"/>
                    <a:pt x="0" y="162"/>
                    <a:pt x="0" y="159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4"/>
                  </a:lnTo>
                  <a:cubicBezTo>
                    <a:pt x="35" y="8"/>
                    <a:pt x="50" y="0"/>
                    <a:pt x="64" y="0"/>
                  </a:cubicBezTo>
                  <a:cubicBezTo>
                    <a:pt x="96" y="0"/>
                    <a:pt x="104" y="24"/>
                    <a:pt x="104" y="60"/>
                  </a:cubicBezTo>
                  <a:cubicBezTo>
                    <a:pt x="104" y="99"/>
                    <a:pt x="94" y="121"/>
                    <a:pt x="56" y="121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Freeform 77"/>
            <p:cNvSpPr>
              <a:spLocks noEditPoints="1"/>
            </p:cNvSpPr>
            <p:nvPr userDrawn="1"/>
          </p:nvSpPr>
          <p:spPr bwMode="gray">
            <a:xfrm>
              <a:off x="2846" y="764"/>
              <a:ext cx="30" cy="36"/>
            </a:xfrm>
            <a:custGeom>
              <a:avLst/>
              <a:gdLst>
                <a:gd name="T0" fmla="*/ 0 w 103"/>
                <a:gd name="T1" fmla="*/ 0 h 122"/>
                <a:gd name="T2" fmla="*/ 0 w 103"/>
                <a:gd name="T3" fmla="*/ 0 h 122"/>
                <a:gd name="T4" fmla="*/ 0 w 103"/>
                <a:gd name="T5" fmla="*/ 0 h 122"/>
                <a:gd name="T6" fmla="*/ 0 w 103"/>
                <a:gd name="T7" fmla="*/ 0 h 122"/>
                <a:gd name="T8" fmla="*/ 0 w 103"/>
                <a:gd name="T9" fmla="*/ 0 h 122"/>
                <a:gd name="T10" fmla="*/ 0 w 103"/>
                <a:gd name="T11" fmla="*/ 0 h 122"/>
                <a:gd name="T12" fmla="*/ 0 w 103"/>
                <a:gd name="T13" fmla="*/ 0 h 122"/>
                <a:gd name="T14" fmla="*/ 0 w 103"/>
                <a:gd name="T15" fmla="*/ 0 h 122"/>
                <a:gd name="T16" fmla="*/ 0 w 103"/>
                <a:gd name="T17" fmla="*/ 0 h 122"/>
                <a:gd name="T18" fmla="*/ 0 w 103"/>
                <a:gd name="T19" fmla="*/ 0 h 122"/>
                <a:gd name="T20" fmla="*/ 0 w 103"/>
                <a:gd name="T21" fmla="*/ 0 h 122"/>
                <a:gd name="T22" fmla="*/ 0 w 103"/>
                <a:gd name="T23" fmla="*/ 0 h 122"/>
                <a:gd name="T24" fmla="*/ 0 w 103"/>
                <a:gd name="T25" fmla="*/ 0 h 122"/>
                <a:gd name="T26" fmla="*/ 0 w 103"/>
                <a:gd name="T27" fmla="*/ 0 h 122"/>
                <a:gd name="T28" fmla="*/ 0 w 103"/>
                <a:gd name="T29" fmla="*/ 0 h 122"/>
                <a:gd name="T30" fmla="*/ 0 w 103"/>
                <a:gd name="T31" fmla="*/ 0 h 122"/>
                <a:gd name="T32" fmla="*/ 0 w 103"/>
                <a:gd name="T33" fmla="*/ 0 h 122"/>
                <a:gd name="T34" fmla="*/ 0 w 103"/>
                <a:gd name="T35" fmla="*/ 0 h 1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3" h="122">
                  <a:moveTo>
                    <a:pt x="27" y="51"/>
                  </a:moveTo>
                  <a:lnTo>
                    <a:pt x="27" y="51"/>
                  </a:lnTo>
                  <a:lnTo>
                    <a:pt x="75" y="51"/>
                  </a:lnTo>
                  <a:cubicBezTo>
                    <a:pt x="75" y="36"/>
                    <a:pt x="71" y="22"/>
                    <a:pt x="51" y="22"/>
                  </a:cubicBezTo>
                  <a:cubicBezTo>
                    <a:pt x="33" y="22"/>
                    <a:pt x="29" y="33"/>
                    <a:pt x="27" y="51"/>
                  </a:cubicBezTo>
                  <a:close/>
                  <a:moveTo>
                    <a:pt x="27" y="69"/>
                  </a:moveTo>
                  <a:lnTo>
                    <a:pt x="27" y="69"/>
                  </a:lnTo>
                  <a:cubicBezTo>
                    <a:pt x="28" y="93"/>
                    <a:pt x="37" y="100"/>
                    <a:pt x="56" y="100"/>
                  </a:cubicBezTo>
                  <a:cubicBezTo>
                    <a:pt x="65" y="100"/>
                    <a:pt x="78" y="98"/>
                    <a:pt x="87" y="97"/>
                  </a:cubicBezTo>
                  <a:cubicBezTo>
                    <a:pt x="92" y="97"/>
                    <a:pt x="93" y="97"/>
                    <a:pt x="94" y="101"/>
                  </a:cubicBezTo>
                  <a:lnTo>
                    <a:pt x="95" y="109"/>
                  </a:lnTo>
                  <a:cubicBezTo>
                    <a:pt x="96" y="113"/>
                    <a:pt x="96" y="115"/>
                    <a:pt x="91" y="116"/>
                  </a:cubicBezTo>
                  <a:cubicBezTo>
                    <a:pt x="82" y="120"/>
                    <a:pt x="64" y="122"/>
                    <a:pt x="53" y="122"/>
                  </a:cubicBezTo>
                  <a:cubicBezTo>
                    <a:pt x="7" y="122"/>
                    <a:pt x="0" y="93"/>
                    <a:pt x="0" y="62"/>
                  </a:cubicBezTo>
                  <a:cubicBezTo>
                    <a:pt x="0" y="39"/>
                    <a:pt x="4" y="0"/>
                    <a:pt x="51" y="0"/>
                  </a:cubicBezTo>
                  <a:cubicBezTo>
                    <a:pt x="94" y="0"/>
                    <a:pt x="102" y="28"/>
                    <a:pt x="103" y="54"/>
                  </a:cubicBezTo>
                  <a:cubicBezTo>
                    <a:pt x="103" y="63"/>
                    <a:pt x="100" y="69"/>
                    <a:pt x="91" y="69"/>
                  </a:cubicBezTo>
                  <a:lnTo>
                    <a:pt x="27" y="69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" name="Freeform 78"/>
            <p:cNvSpPr>
              <a:spLocks noEditPoints="1"/>
            </p:cNvSpPr>
            <p:nvPr userDrawn="1"/>
          </p:nvSpPr>
          <p:spPr bwMode="gray">
            <a:xfrm>
              <a:off x="2879" y="764"/>
              <a:ext cx="35" cy="36"/>
            </a:xfrm>
            <a:custGeom>
              <a:avLst/>
              <a:gdLst>
                <a:gd name="T0" fmla="*/ 0 w 115"/>
                <a:gd name="T1" fmla="*/ 0 h 122"/>
                <a:gd name="T2" fmla="*/ 0 w 115"/>
                <a:gd name="T3" fmla="*/ 0 h 122"/>
                <a:gd name="T4" fmla="*/ 0 w 115"/>
                <a:gd name="T5" fmla="*/ 0 h 122"/>
                <a:gd name="T6" fmla="*/ 0 w 115"/>
                <a:gd name="T7" fmla="*/ 0 h 122"/>
                <a:gd name="T8" fmla="*/ 0 w 115"/>
                <a:gd name="T9" fmla="*/ 0 h 122"/>
                <a:gd name="T10" fmla="*/ 0 w 115"/>
                <a:gd name="T11" fmla="*/ 0 h 122"/>
                <a:gd name="T12" fmla="*/ 0 w 115"/>
                <a:gd name="T13" fmla="*/ 0 h 122"/>
                <a:gd name="T14" fmla="*/ 0 w 115"/>
                <a:gd name="T15" fmla="*/ 0 h 122"/>
                <a:gd name="T16" fmla="*/ 0 w 115"/>
                <a:gd name="T17" fmla="*/ 0 h 122"/>
                <a:gd name="T18" fmla="*/ 0 w 115"/>
                <a:gd name="T19" fmla="*/ 0 h 122"/>
                <a:gd name="T20" fmla="*/ 0 w 115"/>
                <a:gd name="T21" fmla="*/ 0 h 122"/>
                <a:gd name="T22" fmla="*/ 0 w 115"/>
                <a:gd name="T23" fmla="*/ 0 h 122"/>
                <a:gd name="T24" fmla="*/ 0 w 115"/>
                <a:gd name="T25" fmla="*/ 0 h 122"/>
                <a:gd name="T26" fmla="*/ 0 w 115"/>
                <a:gd name="T27" fmla="*/ 0 h 122"/>
                <a:gd name="T28" fmla="*/ 0 w 115"/>
                <a:gd name="T29" fmla="*/ 0 h 122"/>
                <a:gd name="T30" fmla="*/ 0 w 115"/>
                <a:gd name="T31" fmla="*/ 0 h 122"/>
                <a:gd name="T32" fmla="*/ 0 w 115"/>
                <a:gd name="T33" fmla="*/ 0 h 122"/>
                <a:gd name="T34" fmla="*/ 0 w 115"/>
                <a:gd name="T35" fmla="*/ 0 h 122"/>
                <a:gd name="T36" fmla="*/ 0 w 115"/>
                <a:gd name="T37" fmla="*/ 0 h 122"/>
                <a:gd name="T38" fmla="*/ 0 w 115"/>
                <a:gd name="T39" fmla="*/ 0 h 122"/>
                <a:gd name="T40" fmla="*/ 0 w 115"/>
                <a:gd name="T41" fmla="*/ 0 h 122"/>
                <a:gd name="T42" fmla="*/ 0 w 115"/>
                <a:gd name="T43" fmla="*/ 0 h 122"/>
                <a:gd name="T44" fmla="*/ 0 w 115"/>
                <a:gd name="T45" fmla="*/ 0 h 122"/>
                <a:gd name="T46" fmla="*/ 0 w 115"/>
                <a:gd name="T47" fmla="*/ 0 h 122"/>
                <a:gd name="T48" fmla="*/ 0 w 115"/>
                <a:gd name="T49" fmla="*/ 0 h 122"/>
                <a:gd name="T50" fmla="*/ 0 w 115"/>
                <a:gd name="T51" fmla="*/ 0 h 122"/>
                <a:gd name="T52" fmla="*/ 0 w 115"/>
                <a:gd name="T53" fmla="*/ 0 h 122"/>
                <a:gd name="T54" fmla="*/ 0 w 115"/>
                <a:gd name="T55" fmla="*/ 0 h 122"/>
                <a:gd name="T56" fmla="*/ 0 w 115"/>
                <a:gd name="T57" fmla="*/ 0 h 1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5" h="122">
                  <a:moveTo>
                    <a:pt x="76" y="67"/>
                  </a:moveTo>
                  <a:lnTo>
                    <a:pt x="76" y="67"/>
                  </a:lnTo>
                  <a:lnTo>
                    <a:pt x="46" y="67"/>
                  </a:lnTo>
                  <a:cubicBezTo>
                    <a:pt x="34" y="67"/>
                    <a:pt x="27" y="71"/>
                    <a:pt x="27" y="87"/>
                  </a:cubicBezTo>
                  <a:cubicBezTo>
                    <a:pt x="27" y="97"/>
                    <a:pt x="30" y="101"/>
                    <a:pt x="41" y="101"/>
                  </a:cubicBezTo>
                  <a:cubicBezTo>
                    <a:pt x="52" y="101"/>
                    <a:pt x="66" y="95"/>
                    <a:pt x="76" y="90"/>
                  </a:cubicBezTo>
                  <a:lnTo>
                    <a:pt x="76" y="67"/>
                  </a:lnTo>
                  <a:close/>
                  <a:moveTo>
                    <a:pt x="77" y="107"/>
                  </a:moveTo>
                  <a:lnTo>
                    <a:pt x="77" y="107"/>
                  </a:lnTo>
                  <a:cubicBezTo>
                    <a:pt x="65" y="116"/>
                    <a:pt x="49" y="122"/>
                    <a:pt x="33" y="122"/>
                  </a:cubicBezTo>
                  <a:cubicBezTo>
                    <a:pt x="7" y="122"/>
                    <a:pt x="0" y="108"/>
                    <a:pt x="0" y="88"/>
                  </a:cubicBezTo>
                  <a:cubicBezTo>
                    <a:pt x="0" y="60"/>
                    <a:pt x="15" y="48"/>
                    <a:pt x="45" y="48"/>
                  </a:cubicBezTo>
                  <a:lnTo>
                    <a:pt x="76" y="48"/>
                  </a:lnTo>
                  <a:lnTo>
                    <a:pt x="76" y="42"/>
                  </a:lnTo>
                  <a:cubicBezTo>
                    <a:pt x="76" y="27"/>
                    <a:pt x="70" y="22"/>
                    <a:pt x="51" y="22"/>
                  </a:cubicBezTo>
                  <a:cubicBezTo>
                    <a:pt x="43" y="22"/>
                    <a:pt x="28" y="24"/>
                    <a:pt x="18" y="25"/>
                  </a:cubicBezTo>
                  <a:cubicBezTo>
                    <a:pt x="13" y="25"/>
                    <a:pt x="12" y="25"/>
                    <a:pt x="11" y="22"/>
                  </a:cubicBezTo>
                  <a:lnTo>
                    <a:pt x="9" y="13"/>
                  </a:lnTo>
                  <a:cubicBezTo>
                    <a:pt x="9" y="10"/>
                    <a:pt x="10" y="8"/>
                    <a:pt x="15" y="6"/>
                  </a:cubicBezTo>
                  <a:cubicBezTo>
                    <a:pt x="25" y="2"/>
                    <a:pt x="44" y="0"/>
                    <a:pt x="55" y="0"/>
                  </a:cubicBezTo>
                  <a:cubicBezTo>
                    <a:pt x="97" y="0"/>
                    <a:pt x="102" y="17"/>
                    <a:pt x="102" y="44"/>
                  </a:cubicBezTo>
                  <a:lnTo>
                    <a:pt x="102" y="91"/>
                  </a:lnTo>
                  <a:cubicBezTo>
                    <a:pt x="102" y="100"/>
                    <a:pt x="103" y="101"/>
                    <a:pt x="111" y="102"/>
                  </a:cubicBezTo>
                  <a:cubicBezTo>
                    <a:pt x="114" y="102"/>
                    <a:pt x="115" y="103"/>
                    <a:pt x="115" y="105"/>
                  </a:cubicBezTo>
                  <a:lnTo>
                    <a:pt x="115" y="115"/>
                  </a:lnTo>
                  <a:cubicBezTo>
                    <a:pt x="115" y="118"/>
                    <a:pt x="113" y="120"/>
                    <a:pt x="109" y="120"/>
                  </a:cubicBezTo>
                  <a:cubicBezTo>
                    <a:pt x="106" y="121"/>
                    <a:pt x="102" y="121"/>
                    <a:pt x="98" y="121"/>
                  </a:cubicBezTo>
                  <a:cubicBezTo>
                    <a:pt x="87" y="121"/>
                    <a:pt x="80" y="118"/>
                    <a:pt x="77" y="10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" name="Freeform 79"/>
            <p:cNvSpPr>
              <a:spLocks/>
            </p:cNvSpPr>
            <p:nvPr userDrawn="1"/>
          </p:nvSpPr>
          <p:spPr bwMode="gray">
            <a:xfrm>
              <a:off x="2915" y="764"/>
              <a:ext cx="30" cy="35"/>
            </a:xfrm>
            <a:custGeom>
              <a:avLst/>
              <a:gdLst>
                <a:gd name="T0" fmla="*/ 0 w 102"/>
                <a:gd name="T1" fmla="*/ 0 h 119"/>
                <a:gd name="T2" fmla="*/ 0 w 102"/>
                <a:gd name="T3" fmla="*/ 0 h 119"/>
                <a:gd name="T4" fmla="*/ 0 w 102"/>
                <a:gd name="T5" fmla="*/ 0 h 119"/>
                <a:gd name="T6" fmla="*/ 0 w 102"/>
                <a:gd name="T7" fmla="*/ 0 h 119"/>
                <a:gd name="T8" fmla="*/ 0 w 102"/>
                <a:gd name="T9" fmla="*/ 0 h 119"/>
                <a:gd name="T10" fmla="*/ 0 w 102"/>
                <a:gd name="T11" fmla="*/ 0 h 119"/>
                <a:gd name="T12" fmla="*/ 0 w 102"/>
                <a:gd name="T13" fmla="*/ 0 h 119"/>
                <a:gd name="T14" fmla="*/ 0 w 102"/>
                <a:gd name="T15" fmla="*/ 0 h 119"/>
                <a:gd name="T16" fmla="*/ 0 w 102"/>
                <a:gd name="T17" fmla="*/ 0 h 119"/>
                <a:gd name="T18" fmla="*/ 0 w 102"/>
                <a:gd name="T19" fmla="*/ 0 h 119"/>
                <a:gd name="T20" fmla="*/ 0 w 102"/>
                <a:gd name="T21" fmla="*/ 0 h 119"/>
                <a:gd name="T22" fmla="*/ 0 w 102"/>
                <a:gd name="T23" fmla="*/ 0 h 119"/>
                <a:gd name="T24" fmla="*/ 0 w 102"/>
                <a:gd name="T25" fmla="*/ 0 h 119"/>
                <a:gd name="T26" fmla="*/ 0 w 102"/>
                <a:gd name="T27" fmla="*/ 0 h 119"/>
                <a:gd name="T28" fmla="*/ 0 w 102"/>
                <a:gd name="T29" fmla="*/ 0 h 119"/>
                <a:gd name="T30" fmla="*/ 0 w 102"/>
                <a:gd name="T31" fmla="*/ 0 h 119"/>
                <a:gd name="T32" fmla="*/ 0 w 102"/>
                <a:gd name="T33" fmla="*/ 0 h 119"/>
                <a:gd name="T34" fmla="*/ 0 w 102"/>
                <a:gd name="T35" fmla="*/ 0 h 119"/>
                <a:gd name="T36" fmla="*/ 0 w 102"/>
                <a:gd name="T37" fmla="*/ 0 h 119"/>
                <a:gd name="T38" fmla="*/ 0 w 102"/>
                <a:gd name="T39" fmla="*/ 0 h 119"/>
                <a:gd name="T40" fmla="*/ 0 w 102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19">
                  <a:moveTo>
                    <a:pt x="98" y="119"/>
                  </a:moveTo>
                  <a:lnTo>
                    <a:pt x="98" y="119"/>
                  </a:lnTo>
                  <a:lnTo>
                    <a:pt x="80" y="119"/>
                  </a:lnTo>
                  <a:cubicBezTo>
                    <a:pt x="77" y="119"/>
                    <a:pt x="76" y="118"/>
                    <a:pt x="76" y="115"/>
                  </a:cubicBezTo>
                  <a:lnTo>
                    <a:pt x="76" y="47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2" y="31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19"/>
                    <a:pt x="21" y="119"/>
                  </a:cubicBezTo>
                  <a:lnTo>
                    <a:pt x="4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3"/>
                    <a:pt x="26" y="6"/>
                  </a:cubicBezTo>
                  <a:lnTo>
                    <a:pt x="26" y="14"/>
                  </a:lnTo>
                  <a:cubicBezTo>
                    <a:pt x="26" y="14"/>
                    <a:pt x="26" y="14"/>
                    <a:pt x="27" y="14"/>
                  </a:cubicBezTo>
                  <a:cubicBezTo>
                    <a:pt x="36" y="8"/>
                    <a:pt x="52" y="0"/>
                    <a:pt x="67" y="0"/>
                  </a:cubicBezTo>
                  <a:cubicBezTo>
                    <a:pt x="99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1" y="119"/>
                    <a:pt x="98" y="119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7" name="Freeform 80"/>
            <p:cNvSpPr>
              <a:spLocks/>
            </p:cNvSpPr>
            <p:nvPr userDrawn="1"/>
          </p:nvSpPr>
          <p:spPr bwMode="gray">
            <a:xfrm>
              <a:off x="2686" y="826"/>
              <a:ext cx="31" cy="47"/>
            </a:xfrm>
            <a:custGeom>
              <a:avLst/>
              <a:gdLst>
                <a:gd name="T0" fmla="*/ 0 w 114"/>
                <a:gd name="T1" fmla="*/ 0 h 163"/>
                <a:gd name="T2" fmla="*/ 0 w 114"/>
                <a:gd name="T3" fmla="*/ 0 h 163"/>
                <a:gd name="T4" fmla="*/ 0 w 114"/>
                <a:gd name="T5" fmla="*/ 0 h 163"/>
                <a:gd name="T6" fmla="*/ 0 w 114"/>
                <a:gd name="T7" fmla="*/ 0 h 163"/>
                <a:gd name="T8" fmla="*/ 0 w 114"/>
                <a:gd name="T9" fmla="*/ 0 h 163"/>
                <a:gd name="T10" fmla="*/ 0 w 114"/>
                <a:gd name="T11" fmla="*/ 0 h 163"/>
                <a:gd name="T12" fmla="*/ 0 w 114"/>
                <a:gd name="T13" fmla="*/ 0 h 163"/>
                <a:gd name="T14" fmla="*/ 0 w 114"/>
                <a:gd name="T15" fmla="*/ 0 h 163"/>
                <a:gd name="T16" fmla="*/ 0 w 114"/>
                <a:gd name="T17" fmla="*/ 0 h 163"/>
                <a:gd name="T18" fmla="*/ 0 w 114"/>
                <a:gd name="T19" fmla="*/ 0 h 163"/>
                <a:gd name="T20" fmla="*/ 0 w 114"/>
                <a:gd name="T21" fmla="*/ 0 h 163"/>
                <a:gd name="T22" fmla="*/ 0 w 114"/>
                <a:gd name="T23" fmla="*/ 0 h 163"/>
                <a:gd name="T24" fmla="*/ 0 w 114"/>
                <a:gd name="T25" fmla="*/ 0 h 163"/>
                <a:gd name="T26" fmla="*/ 0 w 114"/>
                <a:gd name="T27" fmla="*/ 0 h 163"/>
                <a:gd name="T28" fmla="*/ 0 w 114"/>
                <a:gd name="T29" fmla="*/ 0 h 163"/>
                <a:gd name="T30" fmla="*/ 0 w 114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4" h="163">
                  <a:moveTo>
                    <a:pt x="65" y="0"/>
                  </a:moveTo>
                  <a:lnTo>
                    <a:pt x="65" y="0"/>
                  </a:lnTo>
                  <a:cubicBezTo>
                    <a:pt x="76" y="0"/>
                    <a:pt x="96" y="1"/>
                    <a:pt x="108" y="7"/>
                  </a:cubicBezTo>
                  <a:cubicBezTo>
                    <a:pt x="112" y="8"/>
                    <a:pt x="114" y="10"/>
                    <a:pt x="113" y="14"/>
                  </a:cubicBezTo>
                  <a:lnTo>
                    <a:pt x="111" y="24"/>
                  </a:lnTo>
                  <a:cubicBezTo>
                    <a:pt x="110" y="27"/>
                    <a:pt x="109" y="28"/>
                    <a:pt x="105" y="27"/>
                  </a:cubicBezTo>
                  <a:cubicBezTo>
                    <a:pt x="93" y="26"/>
                    <a:pt x="78" y="24"/>
                    <a:pt x="66" y="24"/>
                  </a:cubicBezTo>
                  <a:cubicBezTo>
                    <a:pt x="33" y="24"/>
                    <a:pt x="29" y="51"/>
                    <a:pt x="29" y="82"/>
                  </a:cubicBezTo>
                  <a:cubicBezTo>
                    <a:pt x="29" y="113"/>
                    <a:pt x="35" y="138"/>
                    <a:pt x="66" y="138"/>
                  </a:cubicBezTo>
                  <a:cubicBezTo>
                    <a:pt x="80" y="138"/>
                    <a:pt x="92" y="137"/>
                    <a:pt x="105" y="135"/>
                  </a:cubicBezTo>
                  <a:cubicBezTo>
                    <a:pt x="109" y="134"/>
                    <a:pt x="110" y="136"/>
                    <a:pt x="111" y="139"/>
                  </a:cubicBezTo>
                  <a:lnTo>
                    <a:pt x="113" y="148"/>
                  </a:lnTo>
                  <a:cubicBezTo>
                    <a:pt x="114" y="152"/>
                    <a:pt x="113" y="154"/>
                    <a:pt x="109" y="156"/>
                  </a:cubicBezTo>
                  <a:cubicBezTo>
                    <a:pt x="97" y="161"/>
                    <a:pt x="76" y="163"/>
                    <a:pt x="65" y="163"/>
                  </a:cubicBezTo>
                  <a:cubicBezTo>
                    <a:pt x="11" y="163"/>
                    <a:pt x="0" y="123"/>
                    <a:pt x="0" y="82"/>
                  </a:cubicBezTo>
                  <a:cubicBezTo>
                    <a:pt x="0" y="41"/>
                    <a:pt x="10" y="0"/>
                    <a:pt x="65" y="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8" name="Freeform 81"/>
            <p:cNvSpPr>
              <a:spLocks noEditPoints="1"/>
            </p:cNvSpPr>
            <p:nvPr userDrawn="1"/>
          </p:nvSpPr>
          <p:spPr bwMode="gray">
            <a:xfrm>
              <a:off x="2720" y="838"/>
              <a:ext cx="30" cy="36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Freeform 82"/>
            <p:cNvSpPr>
              <a:spLocks/>
            </p:cNvSpPr>
            <p:nvPr userDrawn="1"/>
          </p:nvSpPr>
          <p:spPr bwMode="gray">
            <a:xfrm>
              <a:off x="2755" y="838"/>
              <a:ext cx="50" cy="36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0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0" name="Freeform 83"/>
            <p:cNvSpPr>
              <a:spLocks/>
            </p:cNvSpPr>
            <p:nvPr userDrawn="1"/>
          </p:nvSpPr>
          <p:spPr bwMode="gray">
            <a:xfrm>
              <a:off x="2809" y="838"/>
              <a:ext cx="49" cy="36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1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lnTo>
                    <a:pt x="27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1" name="Freeform 84"/>
            <p:cNvSpPr>
              <a:spLocks noEditPoints="1"/>
            </p:cNvSpPr>
            <p:nvPr userDrawn="1"/>
          </p:nvSpPr>
          <p:spPr bwMode="gray">
            <a:xfrm>
              <a:off x="2865" y="826"/>
              <a:ext cx="8" cy="47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6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6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2" name="Freeform 85"/>
            <p:cNvSpPr>
              <a:spLocks/>
            </p:cNvSpPr>
            <p:nvPr userDrawn="1"/>
          </p:nvSpPr>
          <p:spPr bwMode="gray">
            <a:xfrm>
              <a:off x="2878" y="838"/>
              <a:ext cx="27" cy="36"/>
            </a:xfrm>
            <a:custGeom>
              <a:avLst/>
              <a:gdLst>
                <a:gd name="T0" fmla="*/ 0 w 91"/>
                <a:gd name="T1" fmla="*/ 0 h 122"/>
                <a:gd name="T2" fmla="*/ 0 w 91"/>
                <a:gd name="T3" fmla="*/ 0 h 122"/>
                <a:gd name="T4" fmla="*/ 0 w 91"/>
                <a:gd name="T5" fmla="*/ 0 h 122"/>
                <a:gd name="T6" fmla="*/ 0 w 91"/>
                <a:gd name="T7" fmla="*/ 0 h 122"/>
                <a:gd name="T8" fmla="*/ 0 w 91"/>
                <a:gd name="T9" fmla="*/ 0 h 122"/>
                <a:gd name="T10" fmla="*/ 0 w 91"/>
                <a:gd name="T11" fmla="*/ 0 h 122"/>
                <a:gd name="T12" fmla="*/ 0 w 91"/>
                <a:gd name="T13" fmla="*/ 0 h 122"/>
                <a:gd name="T14" fmla="*/ 0 w 91"/>
                <a:gd name="T15" fmla="*/ 0 h 122"/>
                <a:gd name="T16" fmla="*/ 0 w 91"/>
                <a:gd name="T17" fmla="*/ 0 h 122"/>
                <a:gd name="T18" fmla="*/ 0 w 91"/>
                <a:gd name="T19" fmla="*/ 0 h 122"/>
                <a:gd name="T20" fmla="*/ 0 w 91"/>
                <a:gd name="T21" fmla="*/ 0 h 122"/>
                <a:gd name="T22" fmla="*/ 0 w 91"/>
                <a:gd name="T23" fmla="*/ 0 h 122"/>
                <a:gd name="T24" fmla="*/ 0 w 91"/>
                <a:gd name="T25" fmla="*/ 0 h 122"/>
                <a:gd name="T26" fmla="*/ 0 w 91"/>
                <a:gd name="T27" fmla="*/ 0 h 122"/>
                <a:gd name="T28" fmla="*/ 0 w 91"/>
                <a:gd name="T29" fmla="*/ 0 h 122"/>
                <a:gd name="T30" fmla="*/ 0 w 91"/>
                <a:gd name="T31" fmla="*/ 0 h 122"/>
                <a:gd name="T32" fmla="*/ 0 w 91"/>
                <a:gd name="T33" fmla="*/ 0 h 122"/>
                <a:gd name="T34" fmla="*/ 0 w 91"/>
                <a:gd name="T35" fmla="*/ 0 h 122"/>
                <a:gd name="T36" fmla="*/ 0 w 91"/>
                <a:gd name="T37" fmla="*/ 0 h 122"/>
                <a:gd name="T38" fmla="*/ 0 w 91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1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4" y="120"/>
                    <a:pt x="5" y="116"/>
                  </a:cubicBezTo>
                  <a:cubicBezTo>
                    <a:pt x="1" y="114"/>
                    <a:pt x="0" y="112"/>
                    <a:pt x="0" y="108"/>
                  </a:cubicBezTo>
                  <a:lnTo>
                    <a:pt x="2" y="100"/>
                  </a:lnTo>
                  <a:cubicBezTo>
                    <a:pt x="3" y="97"/>
                    <a:pt x="4" y="96"/>
                    <a:pt x="8" y="97"/>
                  </a:cubicBezTo>
                  <a:cubicBezTo>
                    <a:pt x="19" y="99"/>
                    <a:pt x="34" y="100"/>
                    <a:pt x="42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1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2" y="1"/>
                    <a:pt x="82" y="5"/>
                  </a:cubicBezTo>
                  <a:cubicBezTo>
                    <a:pt x="86" y="7"/>
                    <a:pt x="88" y="8"/>
                    <a:pt x="87" y="12"/>
                  </a:cubicBezTo>
                  <a:lnTo>
                    <a:pt x="85" y="21"/>
                  </a:lnTo>
                  <a:cubicBezTo>
                    <a:pt x="85" y="24"/>
                    <a:pt x="83" y="25"/>
                    <a:pt x="79" y="24"/>
                  </a:cubicBezTo>
                  <a:cubicBezTo>
                    <a:pt x="68" y="23"/>
                    <a:pt x="55" y="21"/>
                    <a:pt x="46" y="21"/>
                  </a:cubicBezTo>
                  <a:cubicBezTo>
                    <a:pt x="31" y="21"/>
                    <a:pt x="27" y="26"/>
                    <a:pt x="27" y="35"/>
                  </a:cubicBezTo>
                  <a:cubicBezTo>
                    <a:pt x="27" y="44"/>
                    <a:pt x="33" y="45"/>
                    <a:pt x="48" y="48"/>
                  </a:cubicBezTo>
                  <a:cubicBezTo>
                    <a:pt x="70" y="51"/>
                    <a:pt x="91" y="56"/>
                    <a:pt x="91" y="84"/>
                  </a:cubicBezTo>
                  <a:cubicBezTo>
                    <a:pt x="91" y="112"/>
                    <a:pt x="67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3" name="Freeform 86"/>
            <p:cNvSpPr>
              <a:spLocks/>
            </p:cNvSpPr>
            <p:nvPr userDrawn="1"/>
          </p:nvSpPr>
          <p:spPr bwMode="gray">
            <a:xfrm>
              <a:off x="2907" y="838"/>
              <a:ext cx="28" cy="36"/>
            </a:xfrm>
            <a:custGeom>
              <a:avLst/>
              <a:gdLst>
                <a:gd name="T0" fmla="*/ 0 w 92"/>
                <a:gd name="T1" fmla="*/ 0 h 122"/>
                <a:gd name="T2" fmla="*/ 0 w 92"/>
                <a:gd name="T3" fmla="*/ 0 h 122"/>
                <a:gd name="T4" fmla="*/ 0 w 92"/>
                <a:gd name="T5" fmla="*/ 0 h 122"/>
                <a:gd name="T6" fmla="*/ 0 w 92"/>
                <a:gd name="T7" fmla="*/ 0 h 122"/>
                <a:gd name="T8" fmla="*/ 0 w 92"/>
                <a:gd name="T9" fmla="*/ 0 h 122"/>
                <a:gd name="T10" fmla="*/ 0 w 92"/>
                <a:gd name="T11" fmla="*/ 0 h 122"/>
                <a:gd name="T12" fmla="*/ 0 w 92"/>
                <a:gd name="T13" fmla="*/ 0 h 122"/>
                <a:gd name="T14" fmla="*/ 0 w 92"/>
                <a:gd name="T15" fmla="*/ 0 h 122"/>
                <a:gd name="T16" fmla="*/ 0 w 92"/>
                <a:gd name="T17" fmla="*/ 0 h 122"/>
                <a:gd name="T18" fmla="*/ 0 w 92"/>
                <a:gd name="T19" fmla="*/ 0 h 122"/>
                <a:gd name="T20" fmla="*/ 0 w 92"/>
                <a:gd name="T21" fmla="*/ 0 h 122"/>
                <a:gd name="T22" fmla="*/ 0 w 92"/>
                <a:gd name="T23" fmla="*/ 0 h 122"/>
                <a:gd name="T24" fmla="*/ 0 w 92"/>
                <a:gd name="T25" fmla="*/ 0 h 122"/>
                <a:gd name="T26" fmla="*/ 0 w 92"/>
                <a:gd name="T27" fmla="*/ 0 h 122"/>
                <a:gd name="T28" fmla="*/ 0 w 92"/>
                <a:gd name="T29" fmla="*/ 0 h 122"/>
                <a:gd name="T30" fmla="*/ 0 w 92"/>
                <a:gd name="T31" fmla="*/ 0 h 122"/>
                <a:gd name="T32" fmla="*/ 0 w 92"/>
                <a:gd name="T33" fmla="*/ 0 h 122"/>
                <a:gd name="T34" fmla="*/ 0 w 92"/>
                <a:gd name="T35" fmla="*/ 0 h 122"/>
                <a:gd name="T36" fmla="*/ 0 w 92"/>
                <a:gd name="T37" fmla="*/ 0 h 122"/>
                <a:gd name="T38" fmla="*/ 0 w 92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2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5" y="120"/>
                    <a:pt x="6" y="116"/>
                  </a:cubicBezTo>
                  <a:cubicBezTo>
                    <a:pt x="1" y="114"/>
                    <a:pt x="0" y="112"/>
                    <a:pt x="1" y="108"/>
                  </a:cubicBezTo>
                  <a:lnTo>
                    <a:pt x="3" y="100"/>
                  </a:lnTo>
                  <a:cubicBezTo>
                    <a:pt x="3" y="97"/>
                    <a:pt x="5" y="96"/>
                    <a:pt x="9" y="97"/>
                  </a:cubicBezTo>
                  <a:cubicBezTo>
                    <a:pt x="19" y="99"/>
                    <a:pt x="35" y="100"/>
                    <a:pt x="43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2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3" y="1"/>
                    <a:pt x="83" y="5"/>
                  </a:cubicBezTo>
                  <a:cubicBezTo>
                    <a:pt x="87" y="7"/>
                    <a:pt x="88" y="8"/>
                    <a:pt x="88" y="12"/>
                  </a:cubicBezTo>
                  <a:lnTo>
                    <a:pt x="86" y="21"/>
                  </a:lnTo>
                  <a:cubicBezTo>
                    <a:pt x="85" y="24"/>
                    <a:pt x="84" y="25"/>
                    <a:pt x="79" y="24"/>
                  </a:cubicBezTo>
                  <a:cubicBezTo>
                    <a:pt x="69" y="23"/>
                    <a:pt x="56" y="21"/>
                    <a:pt x="47" y="21"/>
                  </a:cubicBezTo>
                  <a:cubicBezTo>
                    <a:pt x="31" y="21"/>
                    <a:pt x="28" y="26"/>
                    <a:pt x="28" y="35"/>
                  </a:cubicBezTo>
                  <a:cubicBezTo>
                    <a:pt x="28" y="44"/>
                    <a:pt x="34" y="45"/>
                    <a:pt x="48" y="48"/>
                  </a:cubicBezTo>
                  <a:cubicBezTo>
                    <a:pt x="71" y="51"/>
                    <a:pt x="92" y="56"/>
                    <a:pt x="92" y="84"/>
                  </a:cubicBezTo>
                  <a:cubicBezTo>
                    <a:pt x="92" y="112"/>
                    <a:pt x="68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4" name="Freeform 87"/>
            <p:cNvSpPr>
              <a:spLocks noEditPoints="1"/>
            </p:cNvSpPr>
            <p:nvPr userDrawn="1"/>
          </p:nvSpPr>
          <p:spPr bwMode="gray">
            <a:xfrm>
              <a:off x="2938" y="826"/>
              <a:ext cx="9" cy="47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5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5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5" name="Freeform 88"/>
            <p:cNvSpPr>
              <a:spLocks noEditPoints="1"/>
            </p:cNvSpPr>
            <p:nvPr userDrawn="1"/>
          </p:nvSpPr>
          <p:spPr bwMode="gray">
            <a:xfrm>
              <a:off x="2952" y="838"/>
              <a:ext cx="30" cy="36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6" y="36"/>
                    <a:pt x="26" y="61"/>
                  </a:cubicBezTo>
                  <a:cubicBezTo>
                    <a:pt x="26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6" name="Freeform 89"/>
            <p:cNvSpPr>
              <a:spLocks/>
            </p:cNvSpPr>
            <p:nvPr userDrawn="1"/>
          </p:nvSpPr>
          <p:spPr bwMode="gray">
            <a:xfrm>
              <a:off x="2986" y="838"/>
              <a:ext cx="29" cy="36"/>
            </a:xfrm>
            <a:custGeom>
              <a:avLst/>
              <a:gdLst>
                <a:gd name="T0" fmla="*/ 0 w 102"/>
                <a:gd name="T1" fmla="*/ 0 h 120"/>
                <a:gd name="T2" fmla="*/ 0 w 102"/>
                <a:gd name="T3" fmla="*/ 0 h 120"/>
                <a:gd name="T4" fmla="*/ 0 w 102"/>
                <a:gd name="T5" fmla="*/ 0 h 120"/>
                <a:gd name="T6" fmla="*/ 0 w 102"/>
                <a:gd name="T7" fmla="*/ 0 h 120"/>
                <a:gd name="T8" fmla="*/ 0 w 102"/>
                <a:gd name="T9" fmla="*/ 0 h 120"/>
                <a:gd name="T10" fmla="*/ 0 w 102"/>
                <a:gd name="T11" fmla="*/ 0 h 120"/>
                <a:gd name="T12" fmla="*/ 0 w 102"/>
                <a:gd name="T13" fmla="*/ 0 h 120"/>
                <a:gd name="T14" fmla="*/ 0 w 102"/>
                <a:gd name="T15" fmla="*/ 0 h 120"/>
                <a:gd name="T16" fmla="*/ 0 w 102"/>
                <a:gd name="T17" fmla="*/ 0 h 120"/>
                <a:gd name="T18" fmla="*/ 0 w 102"/>
                <a:gd name="T19" fmla="*/ 0 h 120"/>
                <a:gd name="T20" fmla="*/ 0 w 102"/>
                <a:gd name="T21" fmla="*/ 0 h 120"/>
                <a:gd name="T22" fmla="*/ 0 w 102"/>
                <a:gd name="T23" fmla="*/ 0 h 120"/>
                <a:gd name="T24" fmla="*/ 0 w 102"/>
                <a:gd name="T25" fmla="*/ 0 h 120"/>
                <a:gd name="T26" fmla="*/ 0 w 102"/>
                <a:gd name="T27" fmla="*/ 0 h 120"/>
                <a:gd name="T28" fmla="*/ 0 w 102"/>
                <a:gd name="T29" fmla="*/ 0 h 120"/>
                <a:gd name="T30" fmla="*/ 0 w 102"/>
                <a:gd name="T31" fmla="*/ 0 h 120"/>
                <a:gd name="T32" fmla="*/ 0 w 102"/>
                <a:gd name="T33" fmla="*/ 0 h 120"/>
                <a:gd name="T34" fmla="*/ 0 w 102"/>
                <a:gd name="T35" fmla="*/ 0 h 120"/>
                <a:gd name="T36" fmla="*/ 0 w 102"/>
                <a:gd name="T37" fmla="*/ 0 h 120"/>
                <a:gd name="T38" fmla="*/ 0 w 102"/>
                <a:gd name="T39" fmla="*/ 0 h 120"/>
                <a:gd name="T40" fmla="*/ 0 w 102"/>
                <a:gd name="T41" fmla="*/ 0 h 1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20">
                  <a:moveTo>
                    <a:pt x="98" y="120"/>
                  </a:moveTo>
                  <a:lnTo>
                    <a:pt x="98" y="120"/>
                  </a:lnTo>
                  <a:lnTo>
                    <a:pt x="81" y="120"/>
                  </a:lnTo>
                  <a:cubicBezTo>
                    <a:pt x="78" y="120"/>
                    <a:pt x="76" y="118"/>
                    <a:pt x="76" y="115"/>
                  </a:cubicBezTo>
                  <a:lnTo>
                    <a:pt x="76" y="48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3" y="32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5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26" y="14"/>
                    <a:pt x="27" y="14"/>
                    <a:pt x="27" y="14"/>
                  </a:cubicBezTo>
                  <a:cubicBezTo>
                    <a:pt x="36" y="8"/>
                    <a:pt x="53" y="0"/>
                    <a:pt x="67" y="0"/>
                  </a:cubicBezTo>
                  <a:cubicBezTo>
                    <a:pt x="100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2" y="120"/>
                    <a:pt x="9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27" name="Group 93"/>
            <p:cNvGrpSpPr>
              <a:grpSpLocks noChangeAspect="1"/>
            </p:cNvGrpSpPr>
            <p:nvPr userDrawn="1"/>
          </p:nvGrpSpPr>
          <p:grpSpPr bwMode="auto">
            <a:xfrm>
              <a:off x="2449" y="221"/>
              <a:ext cx="1033" cy="504"/>
              <a:chOff x="2449" y="221"/>
              <a:chExt cx="1033" cy="504"/>
            </a:xfrm>
          </p:grpSpPr>
          <p:sp>
            <p:nvSpPr>
              <p:cNvPr id="43" name="Freeform 28"/>
              <p:cNvSpPr>
                <a:spLocks noChangeAspect="1"/>
              </p:cNvSpPr>
              <p:nvPr userDrawn="1"/>
            </p:nvSpPr>
            <p:spPr bwMode="gray">
              <a:xfrm>
                <a:off x="2449" y="222"/>
                <a:ext cx="508" cy="185"/>
              </a:xfrm>
              <a:custGeom>
                <a:avLst/>
                <a:gdLst>
                  <a:gd name="T0" fmla="*/ 0 w 1737"/>
                  <a:gd name="T1" fmla="*/ 0 h 638"/>
                  <a:gd name="T2" fmla="*/ 0 w 1737"/>
                  <a:gd name="T3" fmla="*/ 0 h 638"/>
                  <a:gd name="T4" fmla="*/ 0 w 1737"/>
                  <a:gd name="T5" fmla="*/ 0 h 638"/>
                  <a:gd name="T6" fmla="*/ 0 w 1737"/>
                  <a:gd name="T7" fmla="*/ 0 h 638"/>
                  <a:gd name="T8" fmla="*/ 0 w 1737"/>
                  <a:gd name="T9" fmla="*/ 0 h 638"/>
                  <a:gd name="T10" fmla="*/ 0 w 1737"/>
                  <a:gd name="T11" fmla="*/ 0 h 638"/>
                  <a:gd name="T12" fmla="*/ 0 w 1737"/>
                  <a:gd name="T13" fmla="*/ 0 h 638"/>
                  <a:gd name="T14" fmla="*/ 0 w 1737"/>
                  <a:gd name="T15" fmla="*/ 0 h 638"/>
                  <a:gd name="T16" fmla="*/ 0 w 1737"/>
                  <a:gd name="T17" fmla="*/ 0 h 638"/>
                  <a:gd name="T18" fmla="*/ 0 w 1737"/>
                  <a:gd name="T19" fmla="*/ 0 h 638"/>
                  <a:gd name="T20" fmla="*/ 0 w 1737"/>
                  <a:gd name="T21" fmla="*/ 0 h 638"/>
                  <a:gd name="T22" fmla="*/ 0 w 1737"/>
                  <a:gd name="T23" fmla="*/ 0 h 638"/>
                  <a:gd name="T24" fmla="*/ 0 w 1737"/>
                  <a:gd name="T25" fmla="*/ 0 h 638"/>
                  <a:gd name="T26" fmla="*/ 0 w 1737"/>
                  <a:gd name="T27" fmla="*/ 0 h 638"/>
                  <a:gd name="T28" fmla="*/ 0 w 1737"/>
                  <a:gd name="T29" fmla="*/ 0 h 6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37"/>
                  <a:gd name="T46" fmla="*/ 0 h 638"/>
                  <a:gd name="T47" fmla="*/ 1737 w 1737"/>
                  <a:gd name="T48" fmla="*/ 638 h 6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37" h="638">
                    <a:moveTo>
                      <a:pt x="0" y="638"/>
                    </a:moveTo>
                    <a:lnTo>
                      <a:pt x="0" y="638"/>
                    </a:lnTo>
                    <a:cubicBezTo>
                      <a:pt x="0" y="638"/>
                      <a:pt x="1047" y="503"/>
                      <a:pt x="1076" y="498"/>
                    </a:cubicBezTo>
                    <a:cubicBezTo>
                      <a:pt x="1121" y="490"/>
                      <a:pt x="1162" y="482"/>
                      <a:pt x="1199" y="471"/>
                    </a:cubicBezTo>
                    <a:cubicBezTo>
                      <a:pt x="1284" y="448"/>
                      <a:pt x="1362" y="413"/>
                      <a:pt x="1431" y="366"/>
                    </a:cubicBezTo>
                    <a:cubicBezTo>
                      <a:pt x="1497" y="322"/>
                      <a:pt x="1559" y="258"/>
                      <a:pt x="1620" y="187"/>
                    </a:cubicBezTo>
                    <a:cubicBezTo>
                      <a:pt x="1658" y="142"/>
                      <a:pt x="1699" y="83"/>
                      <a:pt x="1737" y="27"/>
                    </a:cubicBezTo>
                    <a:lnTo>
                      <a:pt x="1737" y="0"/>
                    </a:lnTo>
                    <a:cubicBezTo>
                      <a:pt x="1692" y="66"/>
                      <a:pt x="1648" y="124"/>
                      <a:pt x="1602" y="174"/>
                    </a:cubicBezTo>
                    <a:cubicBezTo>
                      <a:pt x="1541" y="241"/>
                      <a:pt x="1478" y="296"/>
                      <a:pt x="1413" y="338"/>
                    </a:cubicBezTo>
                    <a:cubicBezTo>
                      <a:pt x="1346" y="381"/>
                      <a:pt x="1271" y="413"/>
                      <a:pt x="1190" y="433"/>
                    </a:cubicBezTo>
                    <a:cubicBezTo>
                      <a:pt x="1153" y="442"/>
                      <a:pt x="1114" y="450"/>
                      <a:pt x="1070" y="456"/>
                    </a:cubicBezTo>
                    <a:cubicBezTo>
                      <a:pt x="1041" y="460"/>
                      <a:pt x="1011" y="463"/>
                      <a:pt x="982" y="466"/>
                    </a:cubicBezTo>
                    <a:cubicBezTo>
                      <a:pt x="971" y="467"/>
                      <a:pt x="0" y="570"/>
                      <a:pt x="0" y="570"/>
                    </a:cubicBezTo>
                    <a:lnTo>
                      <a:pt x="0" y="638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4" name="Freeform 29"/>
              <p:cNvSpPr>
                <a:spLocks noChangeAspect="1"/>
              </p:cNvSpPr>
              <p:nvPr userDrawn="1"/>
            </p:nvSpPr>
            <p:spPr bwMode="gray">
              <a:xfrm>
                <a:off x="2449" y="262"/>
                <a:ext cx="508" cy="171"/>
              </a:xfrm>
              <a:custGeom>
                <a:avLst/>
                <a:gdLst>
                  <a:gd name="T0" fmla="*/ 0 w 1737"/>
                  <a:gd name="T1" fmla="*/ 0 h 589"/>
                  <a:gd name="T2" fmla="*/ 0 w 1737"/>
                  <a:gd name="T3" fmla="*/ 0 h 589"/>
                  <a:gd name="T4" fmla="*/ 0 w 1737"/>
                  <a:gd name="T5" fmla="*/ 0 h 589"/>
                  <a:gd name="T6" fmla="*/ 0 w 1737"/>
                  <a:gd name="T7" fmla="*/ 0 h 589"/>
                  <a:gd name="T8" fmla="*/ 0 w 1737"/>
                  <a:gd name="T9" fmla="*/ 0 h 589"/>
                  <a:gd name="T10" fmla="*/ 0 w 1737"/>
                  <a:gd name="T11" fmla="*/ 0 h 589"/>
                  <a:gd name="T12" fmla="*/ 0 w 1737"/>
                  <a:gd name="T13" fmla="*/ 0 h 589"/>
                  <a:gd name="T14" fmla="*/ 0 w 1737"/>
                  <a:gd name="T15" fmla="*/ 0 h 589"/>
                  <a:gd name="T16" fmla="*/ 0 w 1737"/>
                  <a:gd name="T17" fmla="*/ 0 h 589"/>
                  <a:gd name="T18" fmla="*/ 0 w 1737"/>
                  <a:gd name="T19" fmla="*/ 0 h 589"/>
                  <a:gd name="T20" fmla="*/ 0 w 1737"/>
                  <a:gd name="T21" fmla="*/ 0 h 589"/>
                  <a:gd name="T22" fmla="*/ 0 w 1737"/>
                  <a:gd name="T23" fmla="*/ 0 h 589"/>
                  <a:gd name="T24" fmla="*/ 0 w 1737"/>
                  <a:gd name="T25" fmla="*/ 0 h 589"/>
                  <a:gd name="T26" fmla="*/ 0 w 1737"/>
                  <a:gd name="T27" fmla="*/ 0 h 589"/>
                  <a:gd name="T28" fmla="*/ 0 w 1737"/>
                  <a:gd name="T29" fmla="*/ 0 h 589"/>
                  <a:gd name="T30" fmla="*/ 0 w 1737"/>
                  <a:gd name="T31" fmla="*/ 0 h 589"/>
                  <a:gd name="T32" fmla="*/ 0 w 1737"/>
                  <a:gd name="T33" fmla="*/ 0 h 589"/>
                  <a:gd name="T34" fmla="*/ 0 w 1737"/>
                  <a:gd name="T35" fmla="*/ 0 h 58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37"/>
                  <a:gd name="T55" fmla="*/ 0 h 589"/>
                  <a:gd name="T56" fmla="*/ 1737 w 1737"/>
                  <a:gd name="T57" fmla="*/ 589 h 58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37" h="589">
                    <a:moveTo>
                      <a:pt x="1404" y="323"/>
                    </a:moveTo>
                    <a:lnTo>
                      <a:pt x="1404" y="323"/>
                    </a:lnTo>
                    <a:cubicBezTo>
                      <a:pt x="1338" y="360"/>
                      <a:pt x="1262" y="388"/>
                      <a:pt x="1179" y="404"/>
                    </a:cubicBezTo>
                    <a:cubicBezTo>
                      <a:pt x="1143" y="412"/>
                      <a:pt x="1104" y="418"/>
                      <a:pt x="1060" y="422"/>
                    </a:cubicBezTo>
                    <a:cubicBezTo>
                      <a:pt x="1033" y="425"/>
                      <a:pt x="1007" y="427"/>
                      <a:pt x="981" y="430"/>
                    </a:cubicBezTo>
                    <a:cubicBezTo>
                      <a:pt x="967" y="431"/>
                      <a:pt x="952" y="432"/>
                      <a:pt x="938" y="433"/>
                    </a:cubicBezTo>
                    <a:cubicBezTo>
                      <a:pt x="617" y="462"/>
                      <a:pt x="298" y="493"/>
                      <a:pt x="0" y="522"/>
                    </a:cubicBezTo>
                    <a:lnTo>
                      <a:pt x="0" y="589"/>
                    </a:lnTo>
                    <a:cubicBezTo>
                      <a:pt x="301" y="553"/>
                      <a:pt x="622" y="515"/>
                      <a:pt x="943" y="479"/>
                    </a:cubicBezTo>
                    <a:cubicBezTo>
                      <a:pt x="957" y="477"/>
                      <a:pt x="971" y="475"/>
                      <a:pt x="986" y="474"/>
                    </a:cubicBezTo>
                    <a:cubicBezTo>
                      <a:pt x="1012" y="471"/>
                      <a:pt x="1038" y="468"/>
                      <a:pt x="1064" y="465"/>
                    </a:cubicBezTo>
                    <a:cubicBezTo>
                      <a:pt x="1110" y="459"/>
                      <a:pt x="1150" y="452"/>
                      <a:pt x="1187" y="443"/>
                    </a:cubicBezTo>
                    <a:cubicBezTo>
                      <a:pt x="1273" y="424"/>
                      <a:pt x="1352" y="393"/>
                      <a:pt x="1420" y="352"/>
                    </a:cubicBezTo>
                    <a:cubicBezTo>
                      <a:pt x="1487" y="312"/>
                      <a:pt x="1547" y="255"/>
                      <a:pt x="1611" y="186"/>
                    </a:cubicBezTo>
                    <a:cubicBezTo>
                      <a:pt x="1651" y="143"/>
                      <a:pt x="1696" y="82"/>
                      <a:pt x="1737" y="25"/>
                    </a:cubicBezTo>
                    <a:lnTo>
                      <a:pt x="1737" y="0"/>
                    </a:lnTo>
                    <a:cubicBezTo>
                      <a:pt x="1688" y="66"/>
                      <a:pt x="1642" y="122"/>
                      <a:pt x="1596" y="170"/>
                    </a:cubicBezTo>
                    <a:cubicBezTo>
                      <a:pt x="1533" y="234"/>
                      <a:pt x="1468" y="286"/>
                      <a:pt x="1404" y="323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5" name="Freeform 30"/>
              <p:cNvSpPr>
                <a:spLocks noChangeAspect="1"/>
              </p:cNvSpPr>
              <p:nvPr userDrawn="1"/>
            </p:nvSpPr>
            <p:spPr bwMode="gray">
              <a:xfrm>
                <a:off x="2449" y="305"/>
                <a:ext cx="508" cy="156"/>
              </a:xfrm>
              <a:custGeom>
                <a:avLst/>
                <a:gdLst>
                  <a:gd name="T0" fmla="*/ 0 w 1737"/>
                  <a:gd name="T1" fmla="*/ 0 h 535"/>
                  <a:gd name="T2" fmla="*/ 0 w 1737"/>
                  <a:gd name="T3" fmla="*/ 0 h 535"/>
                  <a:gd name="T4" fmla="*/ 0 w 1737"/>
                  <a:gd name="T5" fmla="*/ 0 h 535"/>
                  <a:gd name="T6" fmla="*/ 0 w 1737"/>
                  <a:gd name="T7" fmla="*/ 0 h 535"/>
                  <a:gd name="T8" fmla="*/ 0 w 1737"/>
                  <a:gd name="T9" fmla="*/ 0 h 535"/>
                  <a:gd name="T10" fmla="*/ 0 w 1737"/>
                  <a:gd name="T11" fmla="*/ 0 h 535"/>
                  <a:gd name="T12" fmla="*/ 0 w 1737"/>
                  <a:gd name="T13" fmla="*/ 0 h 535"/>
                  <a:gd name="T14" fmla="*/ 0 w 1737"/>
                  <a:gd name="T15" fmla="*/ 0 h 535"/>
                  <a:gd name="T16" fmla="*/ 0 w 1737"/>
                  <a:gd name="T17" fmla="*/ 0 h 535"/>
                  <a:gd name="T18" fmla="*/ 0 w 1737"/>
                  <a:gd name="T19" fmla="*/ 0 h 535"/>
                  <a:gd name="T20" fmla="*/ 0 w 1737"/>
                  <a:gd name="T21" fmla="*/ 0 h 535"/>
                  <a:gd name="T22" fmla="*/ 0 w 1737"/>
                  <a:gd name="T23" fmla="*/ 0 h 535"/>
                  <a:gd name="T24" fmla="*/ 0 w 1737"/>
                  <a:gd name="T25" fmla="*/ 0 h 535"/>
                  <a:gd name="T26" fmla="*/ 0 w 1737"/>
                  <a:gd name="T27" fmla="*/ 0 h 535"/>
                  <a:gd name="T28" fmla="*/ 0 w 1737"/>
                  <a:gd name="T29" fmla="*/ 0 h 5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37"/>
                  <a:gd name="T46" fmla="*/ 0 h 535"/>
                  <a:gd name="T47" fmla="*/ 1737 w 1737"/>
                  <a:gd name="T48" fmla="*/ 535 h 53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37" h="535">
                    <a:moveTo>
                      <a:pt x="1587" y="162"/>
                    </a:moveTo>
                    <a:lnTo>
                      <a:pt x="1587" y="162"/>
                    </a:lnTo>
                    <a:cubicBezTo>
                      <a:pt x="1523" y="221"/>
                      <a:pt x="1456" y="266"/>
                      <a:pt x="1389" y="299"/>
                    </a:cubicBezTo>
                    <a:cubicBezTo>
                      <a:pt x="1322" y="331"/>
                      <a:pt x="1248" y="353"/>
                      <a:pt x="1162" y="367"/>
                    </a:cubicBezTo>
                    <a:cubicBezTo>
                      <a:pt x="1127" y="373"/>
                      <a:pt x="1088" y="378"/>
                      <a:pt x="1044" y="382"/>
                    </a:cubicBezTo>
                    <a:lnTo>
                      <a:pt x="0" y="467"/>
                    </a:lnTo>
                    <a:lnTo>
                      <a:pt x="0" y="535"/>
                    </a:lnTo>
                    <a:lnTo>
                      <a:pt x="928" y="437"/>
                    </a:lnTo>
                    <a:lnTo>
                      <a:pt x="1048" y="424"/>
                    </a:lnTo>
                    <a:cubicBezTo>
                      <a:pt x="1093" y="419"/>
                      <a:pt x="1133" y="413"/>
                      <a:pt x="1169" y="406"/>
                    </a:cubicBezTo>
                    <a:cubicBezTo>
                      <a:pt x="1258" y="389"/>
                      <a:pt x="1335" y="364"/>
                      <a:pt x="1403" y="329"/>
                    </a:cubicBezTo>
                    <a:cubicBezTo>
                      <a:pt x="1473" y="294"/>
                      <a:pt x="1542" y="236"/>
                      <a:pt x="1607" y="174"/>
                    </a:cubicBezTo>
                    <a:cubicBezTo>
                      <a:pt x="1650" y="132"/>
                      <a:pt x="1692" y="78"/>
                      <a:pt x="1737" y="22"/>
                    </a:cubicBezTo>
                    <a:lnTo>
                      <a:pt x="1737" y="0"/>
                    </a:lnTo>
                    <a:cubicBezTo>
                      <a:pt x="1685" y="64"/>
                      <a:pt x="1636" y="117"/>
                      <a:pt x="1587" y="162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6" name="Freeform 31"/>
              <p:cNvSpPr>
                <a:spLocks noChangeAspect="1"/>
              </p:cNvSpPr>
              <p:nvPr userDrawn="1"/>
            </p:nvSpPr>
            <p:spPr bwMode="gray">
              <a:xfrm>
                <a:off x="2449" y="387"/>
                <a:ext cx="508" cy="126"/>
              </a:xfrm>
              <a:custGeom>
                <a:avLst/>
                <a:gdLst>
                  <a:gd name="T0" fmla="*/ 0 w 1737"/>
                  <a:gd name="T1" fmla="*/ 0 h 434"/>
                  <a:gd name="T2" fmla="*/ 0 w 1737"/>
                  <a:gd name="T3" fmla="*/ 0 h 434"/>
                  <a:gd name="T4" fmla="*/ 0 w 1737"/>
                  <a:gd name="T5" fmla="*/ 0 h 434"/>
                  <a:gd name="T6" fmla="*/ 0 w 1737"/>
                  <a:gd name="T7" fmla="*/ 0 h 434"/>
                  <a:gd name="T8" fmla="*/ 0 w 1737"/>
                  <a:gd name="T9" fmla="*/ 0 h 434"/>
                  <a:gd name="T10" fmla="*/ 0 w 1737"/>
                  <a:gd name="T11" fmla="*/ 0 h 434"/>
                  <a:gd name="T12" fmla="*/ 0 w 1737"/>
                  <a:gd name="T13" fmla="*/ 0 h 434"/>
                  <a:gd name="T14" fmla="*/ 0 w 1737"/>
                  <a:gd name="T15" fmla="*/ 0 h 434"/>
                  <a:gd name="T16" fmla="*/ 0 w 1737"/>
                  <a:gd name="T17" fmla="*/ 0 h 434"/>
                  <a:gd name="T18" fmla="*/ 0 w 1737"/>
                  <a:gd name="T19" fmla="*/ 0 h 434"/>
                  <a:gd name="T20" fmla="*/ 0 w 1737"/>
                  <a:gd name="T21" fmla="*/ 0 h 434"/>
                  <a:gd name="T22" fmla="*/ 0 w 1737"/>
                  <a:gd name="T23" fmla="*/ 0 h 434"/>
                  <a:gd name="T24" fmla="*/ 0 w 1737"/>
                  <a:gd name="T25" fmla="*/ 0 h 434"/>
                  <a:gd name="T26" fmla="*/ 0 w 1737"/>
                  <a:gd name="T27" fmla="*/ 0 h 434"/>
                  <a:gd name="T28" fmla="*/ 0 w 1737"/>
                  <a:gd name="T29" fmla="*/ 0 h 434"/>
                  <a:gd name="T30" fmla="*/ 0 w 1737"/>
                  <a:gd name="T31" fmla="*/ 0 h 434"/>
                  <a:gd name="T32" fmla="*/ 0 w 1737"/>
                  <a:gd name="T33" fmla="*/ 0 h 434"/>
                  <a:gd name="T34" fmla="*/ 0 w 1737"/>
                  <a:gd name="T35" fmla="*/ 0 h 4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37"/>
                  <a:gd name="T55" fmla="*/ 0 h 434"/>
                  <a:gd name="T56" fmla="*/ 1737 w 1737"/>
                  <a:gd name="T57" fmla="*/ 434 h 43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37" h="434">
                    <a:moveTo>
                      <a:pt x="1334" y="230"/>
                    </a:moveTo>
                    <a:lnTo>
                      <a:pt x="1334" y="230"/>
                    </a:lnTo>
                    <a:cubicBezTo>
                      <a:pt x="1274" y="264"/>
                      <a:pt x="1228" y="284"/>
                      <a:pt x="1141" y="293"/>
                    </a:cubicBezTo>
                    <a:cubicBezTo>
                      <a:pt x="1089" y="298"/>
                      <a:pt x="1035" y="301"/>
                      <a:pt x="983" y="304"/>
                    </a:cubicBezTo>
                    <a:cubicBezTo>
                      <a:pt x="957" y="305"/>
                      <a:pt x="932" y="306"/>
                      <a:pt x="907" y="308"/>
                    </a:cubicBezTo>
                    <a:cubicBezTo>
                      <a:pt x="749" y="317"/>
                      <a:pt x="594" y="327"/>
                      <a:pt x="436" y="337"/>
                    </a:cubicBezTo>
                    <a:lnTo>
                      <a:pt x="0" y="366"/>
                    </a:lnTo>
                    <a:lnTo>
                      <a:pt x="0" y="434"/>
                    </a:lnTo>
                    <a:lnTo>
                      <a:pt x="441" y="394"/>
                    </a:lnTo>
                    <a:cubicBezTo>
                      <a:pt x="583" y="381"/>
                      <a:pt x="748" y="366"/>
                      <a:pt x="910" y="353"/>
                    </a:cubicBezTo>
                    <a:lnTo>
                      <a:pt x="1027" y="344"/>
                    </a:lnTo>
                    <a:cubicBezTo>
                      <a:pt x="1073" y="340"/>
                      <a:pt x="1111" y="337"/>
                      <a:pt x="1146" y="332"/>
                    </a:cubicBezTo>
                    <a:cubicBezTo>
                      <a:pt x="1235" y="321"/>
                      <a:pt x="1311" y="303"/>
                      <a:pt x="1379" y="277"/>
                    </a:cubicBezTo>
                    <a:cubicBezTo>
                      <a:pt x="1452" y="250"/>
                      <a:pt x="1520" y="208"/>
                      <a:pt x="1589" y="158"/>
                    </a:cubicBezTo>
                    <a:cubicBezTo>
                      <a:pt x="1651" y="113"/>
                      <a:pt x="1737" y="25"/>
                      <a:pt x="1737" y="24"/>
                    </a:cubicBezTo>
                    <a:lnTo>
                      <a:pt x="1737" y="0"/>
                    </a:lnTo>
                    <a:cubicBezTo>
                      <a:pt x="1681" y="55"/>
                      <a:pt x="1649" y="86"/>
                      <a:pt x="1587" y="126"/>
                    </a:cubicBezTo>
                    <a:cubicBezTo>
                      <a:pt x="1514" y="174"/>
                      <a:pt x="1389" y="200"/>
                      <a:pt x="1334" y="230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7" name="Freeform 32"/>
              <p:cNvSpPr>
                <a:spLocks noChangeAspect="1"/>
              </p:cNvSpPr>
              <p:nvPr userDrawn="1"/>
            </p:nvSpPr>
            <p:spPr bwMode="gray">
              <a:xfrm>
                <a:off x="2449" y="437"/>
                <a:ext cx="508" cy="103"/>
              </a:xfrm>
              <a:custGeom>
                <a:avLst/>
                <a:gdLst>
                  <a:gd name="T0" fmla="*/ 0 w 1737"/>
                  <a:gd name="T1" fmla="*/ 0 h 353"/>
                  <a:gd name="T2" fmla="*/ 0 w 1737"/>
                  <a:gd name="T3" fmla="*/ 0 h 353"/>
                  <a:gd name="T4" fmla="*/ 0 w 1737"/>
                  <a:gd name="T5" fmla="*/ 0 h 353"/>
                  <a:gd name="T6" fmla="*/ 0 w 1737"/>
                  <a:gd name="T7" fmla="*/ 0 h 353"/>
                  <a:gd name="T8" fmla="*/ 0 w 1737"/>
                  <a:gd name="T9" fmla="*/ 0 h 353"/>
                  <a:gd name="T10" fmla="*/ 0 w 1737"/>
                  <a:gd name="T11" fmla="*/ 0 h 353"/>
                  <a:gd name="T12" fmla="*/ 0 w 1737"/>
                  <a:gd name="T13" fmla="*/ 0 h 353"/>
                  <a:gd name="T14" fmla="*/ 0 w 1737"/>
                  <a:gd name="T15" fmla="*/ 0 h 353"/>
                  <a:gd name="T16" fmla="*/ 0 w 1737"/>
                  <a:gd name="T17" fmla="*/ 0 h 353"/>
                  <a:gd name="T18" fmla="*/ 0 w 1737"/>
                  <a:gd name="T19" fmla="*/ 0 h 353"/>
                  <a:gd name="T20" fmla="*/ 0 w 1737"/>
                  <a:gd name="T21" fmla="*/ 0 h 353"/>
                  <a:gd name="T22" fmla="*/ 0 w 1737"/>
                  <a:gd name="T23" fmla="*/ 0 h 353"/>
                  <a:gd name="T24" fmla="*/ 0 w 1737"/>
                  <a:gd name="T25" fmla="*/ 0 h 353"/>
                  <a:gd name="T26" fmla="*/ 0 w 1737"/>
                  <a:gd name="T27" fmla="*/ 0 h 353"/>
                  <a:gd name="T28" fmla="*/ 0 w 1737"/>
                  <a:gd name="T29" fmla="*/ 0 h 353"/>
                  <a:gd name="T30" fmla="*/ 0 w 1737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7"/>
                  <a:gd name="T49" fmla="*/ 0 h 353"/>
                  <a:gd name="T50" fmla="*/ 1737 w 1737"/>
                  <a:gd name="T51" fmla="*/ 353 h 35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7" h="353">
                    <a:moveTo>
                      <a:pt x="1357" y="188"/>
                    </a:moveTo>
                    <a:lnTo>
                      <a:pt x="1357" y="188"/>
                    </a:lnTo>
                    <a:cubicBezTo>
                      <a:pt x="1291" y="207"/>
                      <a:pt x="1216" y="220"/>
                      <a:pt x="1130" y="228"/>
                    </a:cubicBezTo>
                    <a:cubicBezTo>
                      <a:pt x="1095" y="231"/>
                      <a:pt x="1057" y="233"/>
                      <a:pt x="1014" y="235"/>
                    </a:cubicBezTo>
                    <a:lnTo>
                      <a:pt x="897" y="240"/>
                    </a:lnTo>
                    <a:cubicBezTo>
                      <a:pt x="607" y="253"/>
                      <a:pt x="318" y="268"/>
                      <a:pt x="0" y="285"/>
                    </a:cubicBezTo>
                    <a:lnTo>
                      <a:pt x="0" y="353"/>
                    </a:lnTo>
                    <a:cubicBezTo>
                      <a:pt x="304" y="329"/>
                      <a:pt x="602" y="306"/>
                      <a:pt x="900" y="285"/>
                    </a:cubicBezTo>
                    <a:lnTo>
                      <a:pt x="1016" y="277"/>
                    </a:lnTo>
                    <a:cubicBezTo>
                      <a:pt x="1061" y="274"/>
                      <a:pt x="1099" y="271"/>
                      <a:pt x="1134" y="267"/>
                    </a:cubicBezTo>
                    <a:cubicBezTo>
                      <a:pt x="1222" y="257"/>
                      <a:pt x="1298" y="242"/>
                      <a:pt x="1366" y="220"/>
                    </a:cubicBezTo>
                    <a:cubicBezTo>
                      <a:pt x="1441" y="197"/>
                      <a:pt x="1513" y="162"/>
                      <a:pt x="1582" y="118"/>
                    </a:cubicBezTo>
                    <a:cubicBezTo>
                      <a:pt x="1633" y="86"/>
                      <a:pt x="1684" y="48"/>
                      <a:pt x="1737" y="2"/>
                    </a:cubicBezTo>
                    <a:lnTo>
                      <a:pt x="1737" y="0"/>
                    </a:lnTo>
                    <a:cubicBezTo>
                      <a:pt x="1679" y="50"/>
                      <a:pt x="1623" y="61"/>
                      <a:pt x="1568" y="94"/>
                    </a:cubicBezTo>
                    <a:cubicBezTo>
                      <a:pt x="1500" y="135"/>
                      <a:pt x="1429" y="167"/>
                      <a:pt x="1357" y="188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8" name="Freeform 33"/>
              <p:cNvSpPr>
                <a:spLocks noChangeAspect="1"/>
              </p:cNvSpPr>
              <p:nvPr userDrawn="1"/>
            </p:nvSpPr>
            <p:spPr bwMode="gray">
              <a:xfrm>
                <a:off x="2449" y="469"/>
                <a:ext cx="508" cy="97"/>
              </a:xfrm>
              <a:custGeom>
                <a:avLst/>
                <a:gdLst>
                  <a:gd name="T0" fmla="*/ 0 w 1737"/>
                  <a:gd name="T1" fmla="*/ 0 h 331"/>
                  <a:gd name="T2" fmla="*/ 0 w 1737"/>
                  <a:gd name="T3" fmla="*/ 0 h 331"/>
                  <a:gd name="T4" fmla="*/ 0 w 1737"/>
                  <a:gd name="T5" fmla="*/ 0 h 331"/>
                  <a:gd name="T6" fmla="*/ 0 w 1737"/>
                  <a:gd name="T7" fmla="*/ 0 h 331"/>
                  <a:gd name="T8" fmla="*/ 0 w 1737"/>
                  <a:gd name="T9" fmla="*/ 0 h 331"/>
                  <a:gd name="T10" fmla="*/ 0 w 1737"/>
                  <a:gd name="T11" fmla="*/ 0 h 331"/>
                  <a:gd name="T12" fmla="*/ 0 w 1737"/>
                  <a:gd name="T13" fmla="*/ 0 h 331"/>
                  <a:gd name="T14" fmla="*/ 0 w 1737"/>
                  <a:gd name="T15" fmla="*/ 0 h 331"/>
                  <a:gd name="T16" fmla="*/ 0 w 1737"/>
                  <a:gd name="T17" fmla="*/ 0 h 331"/>
                  <a:gd name="T18" fmla="*/ 0 w 1737"/>
                  <a:gd name="T19" fmla="*/ 0 h 331"/>
                  <a:gd name="T20" fmla="*/ 0 w 1737"/>
                  <a:gd name="T21" fmla="*/ 0 h 331"/>
                  <a:gd name="T22" fmla="*/ 0 w 1737"/>
                  <a:gd name="T23" fmla="*/ 0 h 331"/>
                  <a:gd name="T24" fmla="*/ 0 w 1737"/>
                  <a:gd name="T25" fmla="*/ 0 h 331"/>
                  <a:gd name="T26" fmla="*/ 0 w 1737"/>
                  <a:gd name="T27" fmla="*/ 0 h 331"/>
                  <a:gd name="T28" fmla="*/ 0 w 1737"/>
                  <a:gd name="T29" fmla="*/ 0 h 331"/>
                  <a:gd name="T30" fmla="*/ 0 w 1737"/>
                  <a:gd name="T31" fmla="*/ 0 h 3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7"/>
                  <a:gd name="T49" fmla="*/ 0 h 331"/>
                  <a:gd name="T50" fmla="*/ 1737 w 1737"/>
                  <a:gd name="T51" fmla="*/ 331 h 33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7" h="331">
                    <a:moveTo>
                      <a:pt x="1346" y="186"/>
                    </a:moveTo>
                    <a:lnTo>
                      <a:pt x="1346" y="186"/>
                    </a:lnTo>
                    <a:cubicBezTo>
                      <a:pt x="1279" y="201"/>
                      <a:pt x="1207" y="211"/>
                      <a:pt x="1119" y="217"/>
                    </a:cubicBezTo>
                    <a:cubicBezTo>
                      <a:pt x="1085" y="219"/>
                      <a:pt x="1049" y="221"/>
                      <a:pt x="1004" y="222"/>
                    </a:cubicBezTo>
                    <a:lnTo>
                      <a:pt x="889" y="227"/>
                    </a:lnTo>
                    <a:cubicBezTo>
                      <a:pt x="597" y="238"/>
                      <a:pt x="302" y="250"/>
                      <a:pt x="0" y="263"/>
                    </a:cubicBezTo>
                    <a:lnTo>
                      <a:pt x="0" y="331"/>
                    </a:lnTo>
                    <a:cubicBezTo>
                      <a:pt x="300" y="310"/>
                      <a:pt x="594" y="290"/>
                      <a:pt x="891" y="272"/>
                    </a:cubicBezTo>
                    <a:lnTo>
                      <a:pt x="1007" y="265"/>
                    </a:lnTo>
                    <a:cubicBezTo>
                      <a:pt x="1052" y="262"/>
                      <a:pt x="1089" y="260"/>
                      <a:pt x="1123" y="257"/>
                    </a:cubicBezTo>
                    <a:cubicBezTo>
                      <a:pt x="1212" y="248"/>
                      <a:pt x="1286" y="236"/>
                      <a:pt x="1353" y="219"/>
                    </a:cubicBezTo>
                    <a:cubicBezTo>
                      <a:pt x="1430" y="199"/>
                      <a:pt x="1504" y="171"/>
                      <a:pt x="1573" y="134"/>
                    </a:cubicBezTo>
                    <a:cubicBezTo>
                      <a:pt x="1627" y="105"/>
                      <a:pt x="1681" y="71"/>
                      <a:pt x="1737" y="29"/>
                    </a:cubicBezTo>
                    <a:lnTo>
                      <a:pt x="1737" y="0"/>
                    </a:lnTo>
                    <a:cubicBezTo>
                      <a:pt x="1677" y="44"/>
                      <a:pt x="1619" y="79"/>
                      <a:pt x="1561" y="108"/>
                    </a:cubicBezTo>
                    <a:cubicBezTo>
                      <a:pt x="1492" y="143"/>
                      <a:pt x="1420" y="169"/>
                      <a:pt x="1346" y="186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9" name="Freeform 34"/>
              <p:cNvSpPr>
                <a:spLocks noChangeAspect="1"/>
              </p:cNvSpPr>
              <p:nvPr userDrawn="1"/>
            </p:nvSpPr>
            <p:spPr bwMode="gray">
              <a:xfrm>
                <a:off x="2449" y="512"/>
                <a:ext cx="508" cy="81"/>
              </a:xfrm>
              <a:custGeom>
                <a:avLst/>
                <a:gdLst>
                  <a:gd name="T0" fmla="*/ 0 w 1737"/>
                  <a:gd name="T1" fmla="*/ 0 h 274"/>
                  <a:gd name="T2" fmla="*/ 0 w 1737"/>
                  <a:gd name="T3" fmla="*/ 0 h 274"/>
                  <a:gd name="T4" fmla="*/ 0 w 1737"/>
                  <a:gd name="T5" fmla="*/ 0 h 274"/>
                  <a:gd name="T6" fmla="*/ 0 w 1737"/>
                  <a:gd name="T7" fmla="*/ 0 h 274"/>
                  <a:gd name="T8" fmla="*/ 0 w 1737"/>
                  <a:gd name="T9" fmla="*/ 0 h 274"/>
                  <a:gd name="T10" fmla="*/ 0 w 1737"/>
                  <a:gd name="T11" fmla="*/ 0 h 274"/>
                  <a:gd name="T12" fmla="*/ 0 w 1737"/>
                  <a:gd name="T13" fmla="*/ 0 h 274"/>
                  <a:gd name="T14" fmla="*/ 0 w 1737"/>
                  <a:gd name="T15" fmla="*/ 0 h 274"/>
                  <a:gd name="T16" fmla="*/ 0 w 1737"/>
                  <a:gd name="T17" fmla="*/ 0 h 274"/>
                  <a:gd name="T18" fmla="*/ 0 w 1737"/>
                  <a:gd name="T19" fmla="*/ 0 h 274"/>
                  <a:gd name="T20" fmla="*/ 0 w 1737"/>
                  <a:gd name="T21" fmla="*/ 0 h 274"/>
                  <a:gd name="T22" fmla="*/ 0 w 1737"/>
                  <a:gd name="T23" fmla="*/ 0 h 274"/>
                  <a:gd name="T24" fmla="*/ 0 w 1737"/>
                  <a:gd name="T25" fmla="*/ 0 h 274"/>
                  <a:gd name="T26" fmla="*/ 0 w 1737"/>
                  <a:gd name="T27" fmla="*/ 0 h 274"/>
                  <a:gd name="T28" fmla="*/ 0 w 1737"/>
                  <a:gd name="T29" fmla="*/ 0 h 27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37"/>
                  <a:gd name="T46" fmla="*/ 0 h 274"/>
                  <a:gd name="T47" fmla="*/ 1737 w 1737"/>
                  <a:gd name="T48" fmla="*/ 274 h 27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37" h="274">
                    <a:moveTo>
                      <a:pt x="1336" y="152"/>
                    </a:moveTo>
                    <a:lnTo>
                      <a:pt x="1336" y="152"/>
                    </a:lnTo>
                    <a:cubicBezTo>
                      <a:pt x="1269" y="164"/>
                      <a:pt x="1198" y="172"/>
                      <a:pt x="1110" y="176"/>
                    </a:cubicBezTo>
                    <a:cubicBezTo>
                      <a:pt x="1077" y="178"/>
                      <a:pt x="1042" y="179"/>
                      <a:pt x="996" y="180"/>
                    </a:cubicBezTo>
                    <a:lnTo>
                      <a:pt x="0" y="207"/>
                    </a:lnTo>
                    <a:lnTo>
                      <a:pt x="0" y="274"/>
                    </a:lnTo>
                    <a:lnTo>
                      <a:pt x="883" y="228"/>
                    </a:lnTo>
                    <a:lnTo>
                      <a:pt x="998" y="222"/>
                    </a:lnTo>
                    <a:cubicBezTo>
                      <a:pt x="1042" y="220"/>
                      <a:pt x="1079" y="218"/>
                      <a:pt x="1113" y="216"/>
                    </a:cubicBezTo>
                    <a:cubicBezTo>
                      <a:pt x="1201" y="209"/>
                      <a:pt x="1274" y="199"/>
                      <a:pt x="1342" y="185"/>
                    </a:cubicBezTo>
                    <a:cubicBezTo>
                      <a:pt x="1419" y="169"/>
                      <a:pt x="1494" y="146"/>
                      <a:pt x="1564" y="116"/>
                    </a:cubicBezTo>
                    <a:cubicBezTo>
                      <a:pt x="1621" y="92"/>
                      <a:pt x="1678" y="62"/>
                      <a:pt x="1737" y="27"/>
                    </a:cubicBezTo>
                    <a:lnTo>
                      <a:pt x="1737" y="0"/>
                    </a:lnTo>
                    <a:cubicBezTo>
                      <a:pt x="1674" y="36"/>
                      <a:pt x="1614" y="66"/>
                      <a:pt x="1554" y="89"/>
                    </a:cubicBezTo>
                    <a:cubicBezTo>
                      <a:pt x="1485" y="117"/>
                      <a:pt x="1411" y="138"/>
                      <a:pt x="1336" y="152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0" name="Freeform 35"/>
              <p:cNvSpPr>
                <a:spLocks noChangeAspect="1"/>
              </p:cNvSpPr>
              <p:nvPr userDrawn="1"/>
            </p:nvSpPr>
            <p:spPr bwMode="gray">
              <a:xfrm>
                <a:off x="2449" y="552"/>
                <a:ext cx="508" cy="66"/>
              </a:xfrm>
              <a:custGeom>
                <a:avLst/>
                <a:gdLst>
                  <a:gd name="T0" fmla="*/ 0 w 1737"/>
                  <a:gd name="T1" fmla="*/ 0 h 225"/>
                  <a:gd name="T2" fmla="*/ 0 w 1737"/>
                  <a:gd name="T3" fmla="*/ 0 h 225"/>
                  <a:gd name="T4" fmla="*/ 0 w 1737"/>
                  <a:gd name="T5" fmla="*/ 0 h 225"/>
                  <a:gd name="T6" fmla="*/ 0 w 1737"/>
                  <a:gd name="T7" fmla="*/ 0 h 225"/>
                  <a:gd name="T8" fmla="*/ 0 w 1737"/>
                  <a:gd name="T9" fmla="*/ 0 h 225"/>
                  <a:gd name="T10" fmla="*/ 0 w 1737"/>
                  <a:gd name="T11" fmla="*/ 0 h 225"/>
                  <a:gd name="T12" fmla="*/ 0 w 1737"/>
                  <a:gd name="T13" fmla="*/ 0 h 225"/>
                  <a:gd name="T14" fmla="*/ 0 w 1737"/>
                  <a:gd name="T15" fmla="*/ 0 h 225"/>
                  <a:gd name="T16" fmla="*/ 0 w 1737"/>
                  <a:gd name="T17" fmla="*/ 0 h 225"/>
                  <a:gd name="T18" fmla="*/ 0 w 1737"/>
                  <a:gd name="T19" fmla="*/ 0 h 225"/>
                  <a:gd name="T20" fmla="*/ 0 w 1737"/>
                  <a:gd name="T21" fmla="*/ 0 h 225"/>
                  <a:gd name="T22" fmla="*/ 0 w 1737"/>
                  <a:gd name="T23" fmla="*/ 0 h 225"/>
                  <a:gd name="T24" fmla="*/ 0 w 1737"/>
                  <a:gd name="T25" fmla="*/ 0 h 225"/>
                  <a:gd name="T26" fmla="*/ 0 w 1737"/>
                  <a:gd name="T27" fmla="*/ 0 h 2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737"/>
                  <a:gd name="T43" fmla="*/ 0 h 225"/>
                  <a:gd name="T44" fmla="*/ 1737 w 1737"/>
                  <a:gd name="T45" fmla="*/ 225 h 22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737" h="225">
                    <a:moveTo>
                      <a:pt x="1328" y="121"/>
                    </a:moveTo>
                    <a:lnTo>
                      <a:pt x="1328" y="121"/>
                    </a:lnTo>
                    <a:cubicBezTo>
                      <a:pt x="1206" y="137"/>
                      <a:pt x="1080" y="139"/>
                      <a:pt x="958" y="141"/>
                    </a:cubicBezTo>
                    <a:cubicBezTo>
                      <a:pt x="930" y="141"/>
                      <a:pt x="902" y="142"/>
                      <a:pt x="875" y="142"/>
                    </a:cubicBezTo>
                    <a:lnTo>
                      <a:pt x="0" y="158"/>
                    </a:lnTo>
                    <a:lnTo>
                      <a:pt x="0" y="225"/>
                    </a:lnTo>
                    <a:lnTo>
                      <a:pt x="876" y="188"/>
                    </a:lnTo>
                    <a:cubicBezTo>
                      <a:pt x="904" y="186"/>
                      <a:pt x="932" y="185"/>
                      <a:pt x="960" y="184"/>
                    </a:cubicBezTo>
                    <a:cubicBezTo>
                      <a:pt x="1082" y="179"/>
                      <a:pt x="1209" y="174"/>
                      <a:pt x="1333" y="155"/>
                    </a:cubicBezTo>
                    <a:cubicBezTo>
                      <a:pt x="1411" y="142"/>
                      <a:pt x="1487" y="124"/>
                      <a:pt x="1557" y="100"/>
                    </a:cubicBezTo>
                    <a:cubicBezTo>
                      <a:pt x="1615" y="81"/>
                      <a:pt x="1676" y="56"/>
                      <a:pt x="1737" y="26"/>
                    </a:cubicBezTo>
                    <a:lnTo>
                      <a:pt x="1737" y="0"/>
                    </a:lnTo>
                    <a:cubicBezTo>
                      <a:pt x="1673" y="30"/>
                      <a:pt x="1609" y="55"/>
                      <a:pt x="1549" y="73"/>
                    </a:cubicBezTo>
                    <a:cubicBezTo>
                      <a:pt x="1479" y="95"/>
                      <a:pt x="1405" y="111"/>
                      <a:pt x="1328" y="121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1" name="Freeform 36"/>
              <p:cNvSpPr>
                <a:spLocks noChangeAspect="1"/>
              </p:cNvSpPr>
              <p:nvPr userDrawn="1"/>
            </p:nvSpPr>
            <p:spPr bwMode="gray">
              <a:xfrm>
                <a:off x="2449" y="595"/>
                <a:ext cx="508" cy="50"/>
              </a:xfrm>
              <a:custGeom>
                <a:avLst/>
                <a:gdLst>
                  <a:gd name="T0" fmla="*/ 0 w 1737"/>
                  <a:gd name="T1" fmla="*/ 0 h 172"/>
                  <a:gd name="T2" fmla="*/ 0 w 1737"/>
                  <a:gd name="T3" fmla="*/ 0 h 172"/>
                  <a:gd name="T4" fmla="*/ 0 w 1737"/>
                  <a:gd name="T5" fmla="*/ 0 h 172"/>
                  <a:gd name="T6" fmla="*/ 0 w 1737"/>
                  <a:gd name="T7" fmla="*/ 0 h 172"/>
                  <a:gd name="T8" fmla="*/ 0 w 1737"/>
                  <a:gd name="T9" fmla="*/ 0 h 172"/>
                  <a:gd name="T10" fmla="*/ 0 w 1737"/>
                  <a:gd name="T11" fmla="*/ 0 h 172"/>
                  <a:gd name="T12" fmla="*/ 0 w 1737"/>
                  <a:gd name="T13" fmla="*/ 0 h 172"/>
                  <a:gd name="T14" fmla="*/ 0 w 1737"/>
                  <a:gd name="T15" fmla="*/ 0 h 172"/>
                  <a:gd name="T16" fmla="*/ 0 w 1737"/>
                  <a:gd name="T17" fmla="*/ 0 h 172"/>
                  <a:gd name="T18" fmla="*/ 0 w 1737"/>
                  <a:gd name="T19" fmla="*/ 0 h 172"/>
                  <a:gd name="T20" fmla="*/ 0 w 1737"/>
                  <a:gd name="T21" fmla="*/ 0 h 172"/>
                  <a:gd name="T22" fmla="*/ 0 w 1737"/>
                  <a:gd name="T23" fmla="*/ 0 h 172"/>
                  <a:gd name="T24" fmla="*/ 0 w 1737"/>
                  <a:gd name="T25" fmla="*/ 0 h 172"/>
                  <a:gd name="T26" fmla="*/ 0 w 1737"/>
                  <a:gd name="T27" fmla="*/ 0 h 1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737"/>
                  <a:gd name="T43" fmla="*/ 0 h 172"/>
                  <a:gd name="T44" fmla="*/ 1737 w 1737"/>
                  <a:gd name="T45" fmla="*/ 172 h 17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737" h="172">
                    <a:moveTo>
                      <a:pt x="1321" y="89"/>
                    </a:moveTo>
                    <a:lnTo>
                      <a:pt x="1321" y="89"/>
                    </a:lnTo>
                    <a:cubicBezTo>
                      <a:pt x="1207" y="98"/>
                      <a:pt x="1089" y="98"/>
                      <a:pt x="976" y="98"/>
                    </a:cubicBezTo>
                    <a:cubicBezTo>
                      <a:pt x="941" y="98"/>
                      <a:pt x="905" y="98"/>
                      <a:pt x="870" y="99"/>
                    </a:cubicBezTo>
                    <a:cubicBezTo>
                      <a:pt x="580" y="100"/>
                      <a:pt x="293" y="102"/>
                      <a:pt x="0" y="105"/>
                    </a:cubicBezTo>
                    <a:lnTo>
                      <a:pt x="0" y="172"/>
                    </a:lnTo>
                    <a:cubicBezTo>
                      <a:pt x="279" y="163"/>
                      <a:pt x="575" y="153"/>
                      <a:pt x="871" y="144"/>
                    </a:cubicBezTo>
                    <a:cubicBezTo>
                      <a:pt x="906" y="143"/>
                      <a:pt x="941" y="142"/>
                      <a:pt x="977" y="141"/>
                    </a:cubicBezTo>
                    <a:cubicBezTo>
                      <a:pt x="1091" y="138"/>
                      <a:pt x="1208" y="135"/>
                      <a:pt x="1324" y="123"/>
                    </a:cubicBezTo>
                    <a:cubicBezTo>
                      <a:pt x="1405" y="114"/>
                      <a:pt x="1479" y="101"/>
                      <a:pt x="1549" y="84"/>
                    </a:cubicBezTo>
                    <a:cubicBezTo>
                      <a:pt x="1611" y="69"/>
                      <a:pt x="1674" y="49"/>
                      <a:pt x="1737" y="25"/>
                    </a:cubicBezTo>
                    <a:lnTo>
                      <a:pt x="1737" y="0"/>
                    </a:lnTo>
                    <a:cubicBezTo>
                      <a:pt x="1672" y="23"/>
                      <a:pt x="1606" y="43"/>
                      <a:pt x="1543" y="56"/>
                    </a:cubicBezTo>
                    <a:cubicBezTo>
                      <a:pt x="1473" y="72"/>
                      <a:pt x="1401" y="82"/>
                      <a:pt x="1321" y="89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2" name="Freeform 37"/>
              <p:cNvSpPr>
                <a:spLocks noChangeAspect="1"/>
              </p:cNvSpPr>
              <p:nvPr userDrawn="1"/>
            </p:nvSpPr>
            <p:spPr bwMode="gray">
              <a:xfrm>
                <a:off x="2449" y="636"/>
                <a:ext cx="508" cy="36"/>
              </a:xfrm>
              <a:custGeom>
                <a:avLst/>
                <a:gdLst>
                  <a:gd name="T0" fmla="*/ 0 w 1737"/>
                  <a:gd name="T1" fmla="*/ 0 h 120"/>
                  <a:gd name="T2" fmla="*/ 0 w 1737"/>
                  <a:gd name="T3" fmla="*/ 0 h 120"/>
                  <a:gd name="T4" fmla="*/ 0 w 1737"/>
                  <a:gd name="T5" fmla="*/ 0 h 120"/>
                  <a:gd name="T6" fmla="*/ 0 w 1737"/>
                  <a:gd name="T7" fmla="*/ 0 h 120"/>
                  <a:gd name="T8" fmla="*/ 0 w 1737"/>
                  <a:gd name="T9" fmla="*/ 0 h 120"/>
                  <a:gd name="T10" fmla="*/ 0 w 1737"/>
                  <a:gd name="T11" fmla="*/ 0 h 120"/>
                  <a:gd name="T12" fmla="*/ 0 w 1737"/>
                  <a:gd name="T13" fmla="*/ 0 h 120"/>
                  <a:gd name="T14" fmla="*/ 0 w 1737"/>
                  <a:gd name="T15" fmla="*/ 0 h 120"/>
                  <a:gd name="T16" fmla="*/ 0 w 1737"/>
                  <a:gd name="T17" fmla="*/ 0 h 120"/>
                  <a:gd name="T18" fmla="*/ 0 w 1737"/>
                  <a:gd name="T19" fmla="*/ 0 h 120"/>
                  <a:gd name="T20" fmla="*/ 0 w 1737"/>
                  <a:gd name="T21" fmla="*/ 0 h 120"/>
                  <a:gd name="T22" fmla="*/ 0 w 1737"/>
                  <a:gd name="T23" fmla="*/ 0 h 120"/>
                  <a:gd name="T24" fmla="*/ 0 w 1737"/>
                  <a:gd name="T25" fmla="*/ 0 h 120"/>
                  <a:gd name="T26" fmla="*/ 0 w 1737"/>
                  <a:gd name="T27" fmla="*/ 0 h 120"/>
                  <a:gd name="T28" fmla="*/ 0 w 1737"/>
                  <a:gd name="T29" fmla="*/ 0 h 120"/>
                  <a:gd name="T30" fmla="*/ 0 w 1737"/>
                  <a:gd name="T31" fmla="*/ 0 h 120"/>
                  <a:gd name="T32" fmla="*/ 0 w 1737"/>
                  <a:gd name="T33" fmla="*/ 0 h 1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37"/>
                  <a:gd name="T52" fmla="*/ 0 h 120"/>
                  <a:gd name="T53" fmla="*/ 1737 w 1737"/>
                  <a:gd name="T54" fmla="*/ 120 h 12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37" h="120">
                    <a:moveTo>
                      <a:pt x="1317" y="54"/>
                    </a:moveTo>
                    <a:lnTo>
                      <a:pt x="1317" y="54"/>
                    </a:lnTo>
                    <a:cubicBezTo>
                      <a:pt x="1269" y="56"/>
                      <a:pt x="1217" y="57"/>
                      <a:pt x="1159" y="57"/>
                    </a:cubicBezTo>
                    <a:cubicBezTo>
                      <a:pt x="1137" y="57"/>
                      <a:pt x="1114" y="57"/>
                      <a:pt x="1092" y="57"/>
                    </a:cubicBezTo>
                    <a:lnTo>
                      <a:pt x="867" y="54"/>
                    </a:lnTo>
                    <a:cubicBezTo>
                      <a:pt x="713" y="53"/>
                      <a:pt x="560" y="53"/>
                      <a:pt x="416" y="53"/>
                    </a:cubicBezTo>
                    <a:lnTo>
                      <a:pt x="0" y="53"/>
                    </a:lnTo>
                    <a:lnTo>
                      <a:pt x="0" y="120"/>
                    </a:lnTo>
                    <a:lnTo>
                      <a:pt x="417" y="109"/>
                    </a:lnTo>
                    <a:cubicBezTo>
                      <a:pt x="560" y="106"/>
                      <a:pt x="714" y="102"/>
                      <a:pt x="867" y="99"/>
                    </a:cubicBezTo>
                    <a:lnTo>
                      <a:pt x="1093" y="96"/>
                    </a:lnTo>
                    <a:cubicBezTo>
                      <a:pt x="1154" y="95"/>
                      <a:pt x="1236" y="94"/>
                      <a:pt x="1318" y="88"/>
                    </a:cubicBezTo>
                    <a:cubicBezTo>
                      <a:pt x="1399" y="83"/>
                      <a:pt x="1473" y="75"/>
                      <a:pt x="1544" y="64"/>
                    </a:cubicBezTo>
                    <a:cubicBezTo>
                      <a:pt x="1607" y="54"/>
                      <a:pt x="1672" y="40"/>
                      <a:pt x="1737" y="23"/>
                    </a:cubicBezTo>
                    <a:lnTo>
                      <a:pt x="1737" y="0"/>
                    </a:lnTo>
                    <a:cubicBezTo>
                      <a:pt x="1670" y="15"/>
                      <a:pt x="1604" y="27"/>
                      <a:pt x="1540" y="36"/>
                    </a:cubicBezTo>
                    <a:cubicBezTo>
                      <a:pt x="1469" y="45"/>
                      <a:pt x="1397" y="51"/>
                      <a:pt x="1317" y="54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3" name="Freeform 38"/>
              <p:cNvSpPr>
                <a:spLocks noChangeAspect="1"/>
              </p:cNvSpPr>
              <p:nvPr userDrawn="1"/>
            </p:nvSpPr>
            <p:spPr bwMode="gray">
              <a:xfrm>
                <a:off x="2449" y="676"/>
                <a:ext cx="508" cy="21"/>
              </a:xfrm>
              <a:custGeom>
                <a:avLst/>
                <a:gdLst>
                  <a:gd name="T0" fmla="*/ 0 w 1737"/>
                  <a:gd name="T1" fmla="*/ 0 h 72"/>
                  <a:gd name="T2" fmla="*/ 0 w 1737"/>
                  <a:gd name="T3" fmla="*/ 0 h 72"/>
                  <a:gd name="T4" fmla="*/ 0 w 1737"/>
                  <a:gd name="T5" fmla="*/ 0 h 72"/>
                  <a:gd name="T6" fmla="*/ 0 w 1737"/>
                  <a:gd name="T7" fmla="*/ 0 h 72"/>
                  <a:gd name="T8" fmla="*/ 0 w 1737"/>
                  <a:gd name="T9" fmla="*/ 0 h 72"/>
                  <a:gd name="T10" fmla="*/ 0 w 1737"/>
                  <a:gd name="T11" fmla="*/ 0 h 72"/>
                  <a:gd name="T12" fmla="*/ 0 w 1737"/>
                  <a:gd name="T13" fmla="*/ 0 h 72"/>
                  <a:gd name="T14" fmla="*/ 0 w 1737"/>
                  <a:gd name="T15" fmla="*/ 0 h 72"/>
                  <a:gd name="T16" fmla="*/ 0 w 1737"/>
                  <a:gd name="T17" fmla="*/ 0 h 72"/>
                  <a:gd name="T18" fmla="*/ 0 w 1737"/>
                  <a:gd name="T19" fmla="*/ 0 h 72"/>
                  <a:gd name="T20" fmla="*/ 0 w 1737"/>
                  <a:gd name="T21" fmla="*/ 0 h 72"/>
                  <a:gd name="T22" fmla="*/ 0 w 1737"/>
                  <a:gd name="T23" fmla="*/ 0 h 7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37"/>
                  <a:gd name="T37" fmla="*/ 0 h 72"/>
                  <a:gd name="T38" fmla="*/ 1737 w 1737"/>
                  <a:gd name="T39" fmla="*/ 72 h 7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37" h="72">
                    <a:moveTo>
                      <a:pt x="1090" y="22"/>
                    </a:moveTo>
                    <a:lnTo>
                      <a:pt x="1090" y="22"/>
                    </a:lnTo>
                    <a:lnTo>
                      <a:pt x="865" y="20"/>
                    </a:lnTo>
                    <a:cubicBezTo>
                      <a:pt x="578" y="16"/>
                      <a:pt x="292" y="10"/>
                      <a:pt x="0" y="5"/>
                    </a:cubicBezTo>
                    <a:lnTo>
                      <a:pt x="0" y="72"/>
                    </a:lnTo>
                    <a:cubicBezTo>
                      <a:pt x="279" y="70"/>
                      <a:pt x="574" y="68"/>
                      <a:pt x="865" y="65"/>
                    </a:cubicBezTo>
                    <a:lnTo>
                      <a:pt x="1090" y="62"/>
                    </a:lnTo>
                    <a:cubicBezTo>
                      <a:pt x="1166" y="60"/>
                      <a:pt x="1240" y="59"/>
                      <a:pt x="1315" y="57"/>
                    </a:cubicBezTo>
                    <a:cubicBezTo>
                      <a:pt x="1469" y="52"/>
                      <a:pt x="1608" y="41"/>
                      <a:pt x="1737" y="24"/>
                    </a:cubicBezTo>
                    <a:lnTo>
                      <a:pt x="1737" y="0"/>
                    </a:lnTo>
                    <a:cubicBezTo>
                      <a:pt x="1607" y="14"/>
                      <a:pt x="1469" y="22"/>
                      <a:pt x="1314" y="23"/>
                    </a:cubicBezTo>
                    <a:cubicBezTo>
                      <a:pt x="1239" y="23"/>
                      <a:pt x="1165" y="23"/>
                      <a:pt x="1090" y="22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4" name="Freeform 39"/>
              <p:cNvSpPr>
                <a:spLocks noChangeAspect="1"/>
              </p:cNvSpPr>
              <p:nvPr userDrawn="1"/>
            </p:nvSpPr>
            <p:spPr bwMode="gray">
              <a:xfrm>
                <a:off x="2449" y="704"/>
                <a:ext cx="508" cy="20"/>
              </a:xfrm>
              <a:custGeom>
                <a:avLst/>
                <a:gdLst>
                  <a:gd name="T0" fmla="*/ 0 w 1737"/>
                  <a:gd name="T1" fmla="*/ 0 h 67"/>
                  <a:gd name="T2" fmla="*/ 0 w 1737"/>
                  <a:gd name="T3" fmla="*/ 0 h 67"/>
                  <a:gd name="T4" fmla="*/ 0 w 1737"/>
                  <a:gd name="T5" fmla="*/ 0 h 67"/>
                  <a:gd name="T6" fmla="*/ 0 w 1737"/>
                  <a:gd name="T7" fmla="*/ 0 h 67"/>
                  <a:gd name="T8" fmla="*/ 0 w 1737"/>
                  <a:gd name="T9" fmla="*/ 0 h 67"/>
                  <a:gd name="T10" fmla="*/ 0 w 1737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37"/>
                  <a:gd name="T19" fmla="*/ 0 h 67"/>
                  <a:gd name="T20" fmla="*/ 1737 w 1737"/>
                  <a:gd name="T21" fmla="*/ 67 h 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37" h="67">
                    <a:moveTo>
                      <a:pt x="1737" y="44"/>
                    </a:moveTo>
                    <a:lnTo>
                      <a:pt x="1737" y="44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1737" y="67"/>
                    </a:lnTo>
                    <a:lnTo>
                      <a:pt x="1737" y="44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5" name="Freeform 40"/>
              <p:cNvSpPr>
                <a:spLocks noChangeAspect="1"/>
              </p:cNvSpPr>
              <p:nvPr userDrawn="1"/>
            </p:nvSpPr>
            <p:spPr bwMode="gray">
              <a:xfrm>
                <a:off x="2449" y="346"/>
                <a:ext cx="508" cy="141"/>
              </a:xfrm>
              <a:custGeom>
                <a:avLst/>
                <a:gdLst>
                  <a:gd name="T0" fmla="*/ 0 w 1737"/>
                  <a:gd name="T1" fmla="*/ 0 h 483"/>
                  <a:gd name="T2" fmla="*/ 0 w 1737"/>
                  <a:gd name="T3" fmla="*/ 0 h 483"/>
                  <a:gd name="T4" fmla="*/ 0 w 1737"/>
                  <a:gd name="T5" fmla="*/ 0 h 483"/>
                  <a:gd name="T6" fmla="*/ 0 w 1737"/>
                  <a:gd name="T7" fmla="*/ 0 h 483"/>
                  <a:gd name="T8" fmla="*/ 0 w 1737"/>
                  <a:gd name="T9" fmla="*/ 0 h 483"/>
                  <a:gd name="T10" fmla="*/ 0 w 1737"/>
                  <a:gd name="T11" fmla="*/ 0 h 483"/>
                  <a:gd name="T12" fmla="*/ 0 w 1737"/>
                  <a:gd name="T13" fmla="*/ 0 h 483"/>
                  <a:gd name="T14" fmla="*/ 0 w 1737"/>
                  <a:gd name="T15" fmla="*/ 0 h 483"/>
                  <a:gd name="T16" fmla="*/ 0 w 1737"/>
                  <a:gd name="T17" fmla="*/ 0 h 483"/>
                  <a:gd name="T18" fmla="*/ 0 w 1737"/>
                  <a:gd name="T19" fmla="*/ 0 h 483"/>
                  <a:gd name="T20" fmla="*/ 0 w 1737"/>
                  <a:gd name="T21" fmla="*/ 0 h 483"/>
                  <a:gd name="T22" fmla="*/ 0 w 1737"/>
                  <a:gd name="T23" fmla="*/ 0 h 483"/>
                  <a:gd name="T24" fmla="*/ 0 w 1737"/>
                  <a:gd name="T25" fmla="*/ 0 h 483"/>
                  <a:gd name="T26" fmla="*/ 0 w 1737"/>
                  <a:gd name="T27" fmla="*/ 0 h 483"/>
                  <a:gd name="T28" fmla="*/ 0 w 1737"/>
                  <a:gd name="T29" fmla="*/ 0 h 483"/>
                  <a:gd name="T30" fmla="*/ 0 w 1737"/>
                  <a:gd name="T31" fmla="*/ 0 h 48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7"/>
                  <a:gd name="T49" fmla="*/ 0 h 483"/>
                  <a:gd name="T50" fmla="*/ 1737 w 1737"/>
                  <a:gd name="T51" fmla="*/ 483 h 48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7" h="483">
                    <a:moveTo>
                      <a:pt x="1581" y="148"/>
                    </a:moveTo>
                    <a:lnTo>
                      <a:pt x="1581" y="148"/>
                    </a:lnTo>
                    <a:cubicBezTo>
                      <a:pt x="1515" y="201"/>
                      <a:pt x="1464" y="239"/>
                      <a:pt x="1383" y="271"/>
                    </a:cubicBezTo>
                    <a:cubicBezTo>
                      <a:pt x="1313" y="299"/>
                      <a:pt x="1237" y="310"/>
                      <a:pt x="1151" y="322"/>
                    </a:cubicBezTo>
                    <a:cubicBezTo>
                      <a:pt x="1095" y="329"/>
                      <a:pt x="1037" y="341"/>
                      <a:pt x="982" y="345"/>
                    </a:cubicBezTo>
                    <a:cubicBezTo>
                      <a:pt x="959" y="346"/>
                      <a:pt x="936" y="348"/>
                      <a:pt x="913" y="349"/>
                    </a:cubicBezTo>
                    <a:lnTo>
                      <a:pt x="0" y="416"/>
                    </a:lnTo>
                    <a:lnTo>
                      <a:pt x="0" y="483"/>
                    </a:lnTo>
                    <a:lnTo>
                      <a:pt x="917" y="395"/>
                    </a:lnTo>
                    <a:lnTo>
                      <a:pt x="1036" y="384"/>
                    </a:lnTo>
                    <a:cubicBezTo>
                      <a:pt x="1080" y="379"/>
                      <a:pt x="1119" y="375"/>
                      <a:pt x="1156" y="369"/>
                    </a:cubicBezTo>
                    <a:cubicBezTo>
                      <a:pt x="1244" y="354"/>
                      <a:pt x="1321" y="333"/>
                      <a:pt x="1390" y="302"/>
                    </a:cubicBezTo>
                    <a:cubicBezTo>
                      <a:pt x="1461" y="271"/>
                      <a:pt x="1533" y="219"/>
                      <a:pt x="1600" y="163"/>
                    </a:cubicBezTo>
                    <a:cubicBezTo>
                      <a:pt x="1646" y="125"/>
                      <a:pt x="1689" y="77"/>
                      <a:pt x="1737" y="25"/>
                    </a:cubicBezTo>
                    <a:lnTo>
                      <a:pt x="1737" y="0"/>
                    </a:lnTo>
                    <a:cubicBezTo>
                      <a:pt x="1679" y="60"/>
                      <a:pt x="1632" y="107"/>
                      <a:pt x="1581" y="148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6" name="Freeform 59"/>
              <p:cNvSpPr>
                <a:spLocks noChangeAspect="1"/>
              </p:cNvSpPr>
              <p:nvPr userDrawn="1"/>
            </p:nvSpPr>
            <p:spPr bwMode="gray">
              <a:xfrm>
                <a:off x="3169" y="221"/>
                <a:ext cx="313" cy="257"/>
              </a:xfrm>
              <a:custGeom>
                <a:avLst/>
                <a:gdLst>
                  <a:gd name="T0" fmla="*/ 0 w 1072"/>
                  <a:gd name="T1" fmla="*/ 0 h 884"/>
                  <a:gd name="T2" fmla="*/ 0 w 1072"/>
                  <a:gd name="T3" fmla="*/ 0 h 884"/>
                  <a:gd name="T4" fmla="*/ 0 w 1072"/>
                  <a:gd name="T5" fmla="*/ 0 h 884"/>
                  <a:gd name="T6" fmla="*/ 0 w 1072"/>
                  <a:gd name="T7" fmla="*/ 0 h 884"/>
                  <a:gd name="T8" fmla="*/ 0 w 1072"/>
                  <a:gd name="T9" fmla="*/ 0 h 884"/>
                  <a:gd name="T10" fmla="*/ 0 w 1072"/>
                  <a:gd name="T11" fmla="*/ 0 h 884"/>
                  <a:gd name="T12" fmla="*/ 0 w 1072"/>
                  <a:gd name="T13" fmla="*/ 0 h 884"/>
                  <a:gd name="T14" fmla="*/ 0 w 1072"/>
                  <a:gd name="T15" fmla="*/ 0 h 884"/>
                  <a:gd name="T16" fmla="*/ 0 w 1072"/>
                  <a:gd name="T17" fmla="*/ 0 h 884"/>
                  <a:gd name="T18" fmla="*/ 0 w 1072"/>
                  <a:gd name="T19" fmla="*/ 0 h 8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884"/>
                  <a:gd name="T32" fmla="*/ 1072 w 1072"/>
                  <a:gd name="T33" fmla="*/ 884 h 88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884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7" y="493"/>
                      <a:pt x="375" y="584"/>
                    </a:cubicBezTo>
                    <a:cubicBezTo>
                      <a:pt x="433" y="674"/>
                      <a:pt x="500" y="746"/>
                      <a:pt x="735" y="795"/>
                    </a:cubicBezTo>
                    <a:cubicBezTo>
                      <a:pt x="970" y="843"/>
                      <a:pt x="1072" y="866"/>
                      <a:pt x="1072" y="866"/>
                    </a:cubicBezTo>
                    <a:lnTo>
                      <a:pt x="1072" y="884"/>
                    </a:lnTo>
                    <a:cubicBezTo>
                      <a:pt x="1072" y="884"/>
                      <a:pt x="923" y="853"/>
                      <a:pt x="731" y="811"/>
                    </a:cubicBezTo>
                    <a:cubicBezTo>
                      <a:pt x="538" y="769"/>
                      <a:pt x="460" y="755"/>
                      <a:pt x="372" y="636"/>
                    </a:cubicBezTo>
                    <a:cubicBezTo>
                      <a:pt x="299" y="537"/>
                      <a:pt x="0" y="115"/>
                      <a:pt x="0" y="1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7" name="Freeform 60"/>
              <p:cNvSpPr>
                <a:spLocks noChangeAspect="1"/>
              </p:cNvSpPr>
              <p:nvPr userDrawn="1"/>
            </p:nvSpPr>
            <p:spPr bwMode="gray">
              <a:xfrm>
                <a:off x="3169" y="261"/>
                <a:ext cx="313" cy="237"/>
              </a:xfrm>
              <a:custGeom>
                <a:avLst/>
                <a:gdLst>
                  <a:gd name="T0" fmla="*/ 0 w 1074"/>
                  <a:gd name="T1" fmla="*/ 0 h 813"/>
                  <a:gd name="T2" fmla="*/ 0 w 1074"/>
                  <a:gd name="T3" fmla="*/ 0 h 813"/>
                  <a:gd name="T4" fmla="*/ 0 w 1074"/>
                  <a:gd name="T5" fmla="*/ 0 h 813"/>
                  <a:gd name="T6" fmla="*/ 0 w 1074"/>
                  <a:gd name="T7" fmla="*/ 0 h 813"/>
                  <a:gd name="T8" fmla="*/ 0 w 1074"/>
                  <a:gd name="T9" fmla="*/ 0 h 813"/>
                  <a:gd name="T10" fmla="*/ 0 w 1074"/>
                  <a:gd name="T11" fmla="*/ 0 h 813"/>
                  <a:gd name="T12" fmla="*/ 0 w 1074"/>
                  <a:gd name="T13" fmla="*/ 0 h 813"/>
                  <a:gd name="T14" fmla="*/ 0 w 1074"/>
                  <a:gd name="T15" fmla="*/ 0 h 813"/>
                  <a:gd name="T16" fmla="*/ 0 w 1074"/>
                  <a:gd name="T17" fmla="*/ 0 h 813"/>
                  <a:gd name="T18" fmla="*/ 0 w 1074"/>
                  <a:gd name="T19" fmla="*/ 0 h 8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4"/>
                  <a:gd name="T31" fmla="*/ 0 h 813"/>
                  <a:gd name="T32" fmla="*/ 1074 w 1074"/>
                  <a:gd name="T33" fmla="*/ 813 h 8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4" h="813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29" y="469"/>
                      <a:pt x="372" y="526"/>
                    </a:cubicBezTo>
                    <a:cubicBezTo>
                      <a:pt x="416" y="584"/>
                      <a:pt x="475" y="676"/>
                      <a:pt x="734" y="731"/>
                    </a:cubicBezTo>
                    <a:cubicBezTo>
                      <a:pt x="801" y="745"/>
                      <a:pt x="1074" y="799"/>
                      <a:pt x="1074" y="799"/>
                    </a:cubicBezTo>
                    <a:lnTo>
                      <a:pt x="1074" y="813"/>
                    </a:lnTo>
                    <a:cubicBezTo>
                      <a:pt x="1074" y="813"/>
                      <a:pt x="867" y="774"/>
                      <a:pt x="734" y="746"/>
                    </a:cubicBezTo>
                    <a:cubicBezTo>
                      <a:pt x="601" y="718"/>
                      <a:pt x="462" y="693"/>
                      <a:pt x="373" y="581"/>
                    </a:cubicBezTo>
                    <a:cubicBezTo>
                      <a:pt x="293" y="479"/>
                      <a:pt x="0" y="105"/>
                      <a:pt x="0" y="10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8" name="Freeform 61"/>
              <p:cNvSpPr>
                <a:spLocks noChangeAspect="1"/>
              </p:cNvSpPr>
              <p:nvPr userDrawn="1"/>
            </p:nvSpPr>
            <p:spPr bwMode="gray">
              <a:xfrm>
                <a:off x="3169" y="302"/>
                <a:ext cx="313" cy="217"/>
              </a:xfrm>
              <a:custGeom>
                <a:avLst/>
                <a:gdLst>
                  <a:gd name="T0" fmla="*/ 0 w 1073"/>
                  <a:gd name="T1" fmla="*/ 0 h 742"/>
                  <a:gd name="T2" fmla="*/ 0 w 1073"/>
                  <a:gd name="T3" fmla="*/ 0 h 742"/>
                  <a:gd name="T4" fmla="*/ 0 w 1073"/>
                  <a:gd name="T5" fmla="*/ 0 h 742"/>
                  <a:gd name="T6" fmla="*/ 0 w 1073"/>
                  <a:gd name="T7" fmla="*/ 0 h 742"/>
                  <a:gd name="T8" fmla="*/ 0 w 1073"/>
                  <a:gd name="T9" fmla="*/ 0 h 742"/>
                  <a:gd name="T10" fmla="*/ 0 w 1073"/>
                  <a:gd name="T11" fmla="*/ 0 h 742"/>
                  <a:gd name="T12" fmla="*/ 0 w 1073"/>
                  <a:gd name="T13" fmla="*/ 0 h 742"/>
                  <a:gd name="T14" fmla="*/ 0 w 1073"/>
                  <a:gd name="T15" fmla="*/ 0 h 742"/>
                  <a:gd name="T16" fmla="*/ 0 w 1073"/>
                  <a:gd name="T17" fmla="*/ 0 h 742"/>
                  <a:gd name="T18" fmla="*/ 0 w 1073"/>
                  <a:gd name="T19" fmla="*/ 0 h 7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742"/>
                  <a:gd name="T32" fmla="*/ 1073 w 1073"/>
                  <a:gd name="T33" fmla="*/ 742 h 7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742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10" y="398"/>
                      <a:pt x="372" y="478"/>
                    </a:cubicBezTo>
                    <a:cubicBezTo>
                      <a:pt x="435" y="558"/>
                      <a:pt x="521" y="623"/>
                      <a:pt x="734" y="664"/>
                    </a:cubicBezTo>
                    <a:cubicBezTo>
                      <a:pt x="857" y="688"/>
                      <a:pt x="1073" y="727"/>
                      <a:pt x="1073" y="727"/>
                    </a:cubicBezTo>
                    <a:lnTo>
                      <a:pt x="1073" y="742"/>
                    </a:lnTo>
                    <a:cubicBezTo>
                      <a:pt x="1073" y="742"/>
                      <a:pt x="884" y="707"/>
                      <a:pt x="734" y="680"/>
                    </a:cubicBezTo>
                    <a:cubicBezTo>
                      <a:pt x="584" y="653"/>
                      <a:pt x="461" y="627"/>
                      <a:pt x="372" y="528"/>
                    </a:cubicBezTo>
                    <a:cubicBezTo>
                      <a:pt x="295" y="441"/>
                      <a:pt x="0" y="99"/>
                      <a:pt x="0" y="99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9" name="Freeform 62"/>
              <p:cNvSpPr>
                <a:spLocks noChangeAspect="1"/>
              </p:cNvSpPr>
              <p:nvPr userDrawn="1"/>
            </p:nvSpPr>
            <p:spPr bwMode="gray">
              <a:xfrm>
                <a:off x="3169" y="343"/>
                <a:ext cx="313" cy="198"/>
              </a:xfrm>
              <a:custGeom>
                <a:avLst/>
                <a:gdLst>
                  <a:gd name="T0" fmla="*/ 0 w 1073"/>
                  <a:gd name="T1" fmla="*/ 0 h 679"/>
                  <a:gd name="T2" fmla="*/ 0 w 1073"/>
                  <a:gd name="T3" fmla="*/ 0 h 679"/>
                  <a:gd name="T4" fmla="*/ 0 w 1073"/>
                  <a:gd name="T5" fmla="*/ 0 h 679"/>
                  <a:gd name="T6" fmla="*/ 0 w 1073"/>
                  <a:gd name="T7" fmla="*/ 0 h 679"/>
                  <a:gd name="T8" fmla="*/ 0 w 1073"/>
                  <a:gd name="T9" fmla="*/ 0 h 679"/>
                  <a:gd name="T10" fmla="*/ 0 w 1073"/>
                  <a:gd name="T11" fmla="*/ 0 h 679"/>
                  <a:gd name="T12" fmla="*/ 0 w 1073"/>
                  <a:gd name="T13" fmla="*/ 0 h 679"/>
                  <a:gd name="T14" fmla="*/ 0 w 1073"/>
                  <a:gd name="T15" fmla="*/ 0 h 679"/>
                  <a:gd name="T16" fmla="*/ 0 w 1073"/>
                  <a:gd name="T17" fmla="*/ 0 h 679"/>
                  <a:gd name="T18" fmla="*/ 0 w 1073"/>
                  <a:gd name="T19" fmla="*/ 0 h 6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679"/>
                  <a:gd name="T32" fmla="*/ 1073 w 1073"/>
                  <a:gd name="T33" fmla="*/ 679 h 6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679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3" y="362"/>
                      <a:pt x="373" y="426"/>
                    </a:cubicBezTo>
                    <a:cubicBezTo>
                      <a:pt x="467" y="526"/>
                      <a:pt x="512" y="561"/>
                      <a:pt x="734" y="603"/>
                    </a:cubicBezTo>
                    <a:cubicBezTo>
                      <a:pt x="823" y="620"/>
                      <a:pt x="1073" y="663"/>
                      <a:pt x="1073" y="663"/>
                    </a:cubicBezTo>
                    <a:lnTo>
                      <a:pt x="1073" y="679"/>
                    </a:lnTo>
                    <a:cubicBezTo>
                      <a:pt x="1073" y="679"/>
                      <a:pt x="866" y="642"/>
                      <a:pt x="734" y="619"/>
                    </a:cubicBezTo>
                    <a:cubicBezTo>
                      <a:pt x="602" y="596"/>
                      <a:pt x="491" y="587"/>
                      <a:pt x="372" y="473"/>
                    </a:cubicBezTo>
                    <a:cubicBezTo>
                      <a:pt x="282" y="387"/>
                      <a:pt x="1" y="94"/>
                      <a:pt x="1" y="9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0" name="Freeform 63"/>
              <p:cNvSpPr>
                <a:spLocks noChangeAspect="1"/>
              </p:cNvSpPr>
              <p:nvPr userDrawn="1"/>
            </p:nvSpPr>
            <p:spPr bwMode="gray">
              <a:xfrm>
                <a:off x="3169" y="384"/>
                <a:ext cx="313" cy="177"/>
              </a:xfrm>
              <a:custGeom>
                <a:avLst/>
                <a:gdLst>
                  <a:gd name="T0" fmla="*/ 0 w 1072"/>
                  <a:gd name="T1" fmla="*/ 0 h 605"/>
                  <a:gd name="T2" fmla="*/ 0 w 1072"/>
                  <a:gd name="T3" fmla="*/ 0 h 605"/>
                  <a:gd name="T4" fmla="*/ 0 w 1072"/>
                  <a:gd name="T5" fmla="*/ 0 h 605"/>
                  <a:gd name="T6" fmla="*/ 0 w 1072"/>
                  <a:gd name="T7" fmla="*/ 0 h 605"/>
                  <a:gd name="T8" fmla="*/ 0 w 1072"/>
                  <a:gd name="T9" fmla="*/ 0 h 605"/>
                  <a:gd name="T10" fmla="*/ 0 w 1072"/>
                  <a:gd name="T11" fmla="*/ 0 h 605"/>
                  <a:gd name="T12" fmla="*/ 0 w 1072"/>
                  <a:gd name="T13" fmla="*/ 0 h 605"/>
                  <a:gd name="T14" fmla="*/ 0 w 1072"/>
                  <a:gd name="T15" fmla="*/ 0 h 605"/>
                  <a:gd name="T16" fmla="*/ 0 w 1072"/>
                  <a:gd name="T17" fmla="*/ 0 h 605"/>
                  <a:gd name="T18" fmla="*/ 0 w 1072"/>
                  <a:gd name="T19" fmla="*/ 0 h 6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605"/>
                  <a:gd name="T32" fmla="*/ 1072 w 1072"/>
                  <a:gd name="T33" fmla="*/ 605 h 60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60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9" y="296"/>
                      <a:pt x="372" y="381"/>
                    </a:cubicBezTo>
                    <a:cubicBezTo>
                      <a:pt x="461" y="471"/>
                      <a:pt x="575" y="505"/>
                      <a:pt x="732" y="532"/>
                    </a:cubicBezTo>
                    <a:cubicBezTo>
                      <a:pt x="882" y="558"/>
                      <a:pt x="1072" y="589"/>
                      <a:pt x="1072" y="589"/>
                    </a:cubicBezTo>
                    <a:lnTo>
                      <a:pt x="1072" y="605"/>
                    </a:lnTo>
                    <a:cubicBezTo>
                      <a:pt x="1072" y="605"/>
                      <a:pt x="894" y="577"/>
                      <a:pt x="732" y="550"/>
                    </a:cubicBezTo>
                    <a:cubicBezTo>
                      <a:pt x="573" y="523"/>
                      <a:pt x="462" y="508"/>
                      <a:pt x="371" y="427"/>
                    </a:cubicBezTo>
                    <a:cubicBezTo>
                      <a:pt x="290" y="353"/>
                      <a:pt x="0" y="87"/>
                      <a:pt x="0" y="8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1" name="Freeform 64"/>
              <p:cNvSpPr>
                <a:spLocks noChangeAspect="1"/>
              </p:cNvSpPr>
              <p:nvPr userDrawn="1"/>
            </p:nvSpPr>
            <p:spPr bwMode="gray">
              <a:xfrm>
                <a:off x="3169" y="424"/>
                <a:ext cx="313" cy="158"/>
              </a:xfrm>
              <a:custGeom>
                <a:avLst/>
                <a:gdLst>
                  <a:gd name="T0" fmla="*/ 0 w 1072"/>
                  <a:gd name="T1" fmla="*/ 0 h 545"/>
                  <a:gd name="T2" fmla="*/ 0 w 1072"/>
                  <a:gd name="T3" fmla="*/ 0 h 545"/>
                  <a:gd name="T4" fmla="*/ 0 w 1072"/>
                  <a:gd name="T5" fmla="*/ 0 h 545"/>
                  <a:gd name="T6" fmla="*/ 0 w 1072"/>
                  <a:gd name="T7" fmla="*/ 0 h 545"/>
                  <a:gd name="T8" fmla="*/ 0 w 1072"/>
                  <a:gd name="T9" fmla="*/ 0 h 545"/>
                  <a:gd name="T10" fmla="*/ 0 w 1072"/>
                  <a:gd name="T11" fmla="*/ 0 h 545"/>
                  <a:gd name="T12" fmla="*/ 0 w 1072"/>
                  <a:gd name="T13" fmla="*/ 0 h 545"/>
                  <a:gd name="T14" fmla="*/ 0 w 1072"/>
                  <a:gd name="T15" fmla="*/ 0 h 545"/>
                  <a:gd name="T16" fmla="*/ 0 w 1072"/>
                  <a:gd name="T17" fmla="*/ 0 h 545"/>
                  <a:gd name="T18" fmla="*/ 0 w 1072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545"/>
                  <a:gd name="T32" fmla="*/ 1072 w 1072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54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74" y="249"/>
                      <a:pt x="372" y="334"/>
                    </a:cubicBezTo>
                    <a:cubicBezTo>
                      <a:pt x="462" y="413"/>
                      <a:pt x="535" y="437"/>
                      <a:pt x="733" y="471"/>
                    </a:cubicBezTo>
                    <a:cubicBezTo>
                      <a:pt x="931" y="506"/>
                      <a:pt x="1072" y="527"/>
                      <a:pt x="1072" y="527"/>
                    </a:cubicBezTo>
                    <a:lnTo>
                      <a:pt x="1072" y="545"/>
                    </a:lnTo>
                    <a:cubicBezTo>
                      <a:pt x="1072" y="545"/>
                      <a:pt x="893" y="516"/>
                      <a:pt x="732" y="491"/>
                    </a:cubicBezTo>
                    <a:cubicBezTo>
                      <a:pt x="571" y="466"/>
                      <a:pt x="469" y="456"/>
                      <a:pt x="372" y="380"/>
                    </a:cubicBezTo>
                    <a:cubicBezTo>
                      <a:pt x="261" y="292"/>
                      <a:pt x="0" y="81"/>
                      <a:pt x="0" y="8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2" name="Freeform 65"/>
              <p:cNvSpPr>
                <a:spLocks noChangeAspect="1"/>
              </p:cNvSpPr>
              <p:nvPr userDrawn="1"/>
            </p:nvSpPr>
            <p:spPr bwMode="gray">
              <a:xfrm>
                <a:off x="3169" y="465"/>
                <a:ext cx="313" cy="140"/>
              </a:xfrm>
              <a:custGeom>
                <a:avLst/>
                <a:gdLst>
                  <a:gd name="T0" fmla="*/ 0 w 1072"/>
                  <a:gd name="T1" fmla="*/ 0 h 476"/>
                  <a:gd name="T2" fmla="*/ 0 w 1072"/>
                  <a:gd name="T3" fmla="*/ 0 h 476"/>
                  <a:gd name="T4" fmla="*/ 0 w 1072"/>
                  <a:gd name="T5" fmla="*/ 0 h 476"/>
                  <a:gd name="T6" fmla="*/ 0 w 1072"/>
                  <a:gd name="T7" fmla="*/ 0 h 476"/>
                  <a:gd name="T8" fmla="*/ 0 w 1072"/>
                  <a:gd name="T9" fmla="*/ 0 h 476"/>
                  <a:gd name="T10" fmla="*/ 0 w 1072"/>
                  <a:gd name="T11" fmla="*/ 0 h 476"/>
                  <a:gd name="T12" fmla="*/ 0 w 1072"/>
                  <a:gd name="T13" fmla="*/ 0 h 476"/>
                  <a:gd name="T14" fmla="*/ 0 w 1072"/>
                  <a:gd name="T15" fmla="*/ 0 h 476"/>
                  <a:gd name="T16" fmla="*/ 0 w 1072"/>
                  <a:gd name="T17" fmla="*/ 0 h 476"/>
                  <a:gd name="T18" fmla="*/ 0 w 1072"/>
                  <a:gd name="T19" fmla="*/ 0 h 47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476"/>
                  <a:gd name="T32" fmla="*/ 1072 w 1072"/>
                  <a:gd name="T33" fmla="*/ 476 h 47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476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4" y="243"/>
                      <a:pt x="372" y="286"/>
                    </a:cubicBezTo>
                    <a:cubicBezTo>
                      <a:pt x="431" y="328"/>
                      <a:pt x="509" y="378"/>
                      <a:pt x="734" y="410"/>
                    </a:cubicBezTo>
                    <a:cubicBezTo>
                      <a:pt x="957" y="442"/>
                      <a:pt x="1072" y="457"/>
                      <a:pt x="1072" y="457"/>
                    </a:cubicBezTo>
                    <a:lnTo>
                      <a:pt x="1072" y="476"/>
                    </a:lnTo>
                    <a:cubicBezTo>
                      <a:pt x="1072" y="476"/>
                      <a:pt x="869" y="447"/>
                      <a:pt x="734" y="430"/>
                    </a:cubicBezTo>
                    <a:cubicBezTo>
                      <a:pt x="599" y="414"/>
                      <a:pt x="495" y="407"/>
                      <a:pt x="373" y="328"/>
                    </a:cubicBezTo>
                    <a:cubicBezTo>
                      <a:pt x="255" y="251"/>
                      <a:pt x="1" y="76"/>
                      <a:pt x="1" y="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3" name="Freeform 66"/>
              <p:cNvSpPr>
                <a:spLocks noChangeAspect="1"/>
              </p:cNvSpPr>
              <p:nvPr userDrawn="1"/>
            </p:nvSpPr>
            <p:spPr bwMode="gray">
              <a:xfrm>
                <a:off x="3169" y="505"/>
                <a:ext cx="313" cy="120"/>
              </a:xfrm>
              <a:custGeom>
                <a:avLst/>
                <a:gdLst>
                  <a:gd name="T0" fmla="*/ 0 w 1072"/>
                  <a:gd name="T1" fmla="*/ 0 h 410"/>
                  <a:gd name="T2" fmla="*/ 0 w 1072"/>
                  <a:gd name="T3" fmla="*/ 0 h 410"/>
                  <a:gd name="T4" fmla="*/ 0 w 1072"/>
                  <a:gd name="T5" fmla="*/ 0 h 410"/>
                  <a:gd name="T6" fmla="*/ 0 w 1072"/>
                  <a:gd name="T7" fmla="*/ 0 h 410"/>
                  <a:gd name="T8" fmla="*/ 0 w 1072"/>
                  <a:gd name="T9" fmla="*/ 0 h 410"/>
                  <a:gd name="T10" fmla="*/ 0 w 1072"/>
                  <a:gd name="T11" fmla="*/ 0 h 410"/>
                  <a:gd name="T12" fmla="*/ 0 w 1072"/>
                  <a:gd name="T13" fmla="*/ 0 h 410"/>
                  <a:gd name="T14" fmla="*/ 0 w 1072"/>
                  <a:gd name="T15" fmla="*/ 0 h 410"/>
                  <a:gd name="T16" fmla="*/ 0 w 1072"/>
                  <a:gd name="T17" fmla="*/ 0 h 410"/>
                  <a:gd name="T18" fmla="*/ 0 w 1072"/>
                  <a:gd name="T19" fmla="*/ 0 h 4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410"/>
                  <a:gd name="T32" fmla="*/ 1072 w 1072"/>
                  <a:gd name="T33" fmla="*/ 410 h 4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41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5" y="204"/>
                      <a:pt x="374" y="237"/>
                    </a:cubicBezTo>
                    <a:cubicBezTo>
                      <a:pt x="434" y="269"/>
                      <a:pt x="504" y="322"/>
                      <a:pt x="734" y="351"/>
                    </a:cubicBezTo>
                    <a:cubicBezTo>
                      <a:pt x="964" y="380"/>
                      <a:pt x="1072" y="393"/>
                      <a:pt x="1072" y="393"/>
                    </a:cubicBezTo>
                    <a:lnTo>
                      <a:pt x="1072" y="410"/>
                    </a:lnTo>
                    <a:cubicBezTo>
                      <a:pt x="1072" y="410"/>
                      <a:pt x="882" y="390"/>
                      <a:pt x="733" y="374"/>
                    </a:cubicBezTo>
                    <a:cubicBezTo>
                      <a:pt x="584" y="358"/>
                      <a:pt x="483" y="337"/>
                      <a:pt x="372" y="278"/>
                    </a:cubicBezTo>
                    <a:cubicBezTo>
                      <a:pt x="262" y="218"/>
                      <a:pt x="1" y="70"/>
                      <a:pt x="1" y="7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4" name="Freeform 67"/>
              <p:cNvSpPr>
                <a:spLocks noChangeAspect="1"/>
              </p:cNvSpPr>
              <p:nvPr userDrawn="1"/>
            </p:nvSpPr>
            <p:spPr bwMode="gray">
              <a:xfrm>
                <a:off x="3169" y="544"/>
                <a:ext cx="313" cy="101"/>
              </a:xfrm>
              <a:custGeom>
                <a:avLst/>
                <a:gdLst>
                  <a:gd name="T0" fmla="*/ 0 w 1073"/>
                  <a:gd name="T1" fmla="*/ 0 h 344"/>
                  <a:gd name="T2" fmla="*/ 0 w 1073"/>
                  <a:gd name="T3" fmla="*/ 0 h 344"/>
                  <a:gd name="T4" fmla="*/ 0 w 1073"/>
                  <a:gd name="T5" fmla="*/ 0 h 344"/>
                  <a:gd name="T6" fmla="*/ 0 w 1073"/>
                  <a:gd name="T7" fmla="*/ 0 h 344"/>
                  <a:gd name="T8" fmla="*/ 0 w 1073"/>
                  <a:gd name="T9" fmla="*/ 0 h 344"/>
                  <a:gd name="T10" fmla="*/ 0 w 1073"/>
                  <a:gd name="T11" fmla="*/ 0 h 344"/>
                  <a:gd name="T12" fmla="*/ 0 w 1073"/>
                  <a:gd name="T13" fmla="*/ 0 h 344"/>
                  <a:gd name="T14" fmla="*/ 0 w 1073"/>
                  <a:gd name="T15" fmla="*/ 0 h 344"/>
                  <a:gd name="T16" fmla="*/ 0 w 1073"/>
                  <a:gd name="T17" fmla="*/ 0 h 344"/>
                  <a:gd name="T18" fmla="*/ 0 w 1073"/>
                  <a:gd name="T19" fmla="*/ 0 h 3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344"/>
                  <a:gd name="T32" fmla="*/ 1073 w 1073"/>
                  <a:gd name="T33" fmla="*/ 344 h 3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344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79" y="148"/>
                      <a:pt x="373" y="194"/>
                    </a:cubicBezTo>
                    <a:cubicBezTo>
                      <a:pt x="478" y="246"/>
                      <a:pt x="569" y="271"/>
                      <a:pt x="734" y="290"/>
                    </a:cubicBezTo>
                    <a:cubicBezTo>
                      <a:pt x="896" y="309"/>
                      <a:pt x="1073" y="327"/>
                      <a:pt x="1073" y="327"/>
                    </a:cubicBezTo>
                    <a:lnTo>
                      <a:pt x="1073" y="344"/>
                    </a:lnTo>
                    <a:cubicBezTo>
                      <a:pt x="1073" y="344"/>
                      <a:pt x="909" y="326"/>
                      <a:pt x="734" y="310"/>
                    </a:cubicBezTo>
                    <a:cubicBezTo>
                      <a:pt x="560" y="294"/>
                      <a:pt x="499" y="287"/>
                      <a:pt x="373" y="232"/>
                    </a:cubicBezTo>
                    <a:cubicBezTo>
                      <a:pt x="261" y="184"/>
                      <a:pt x="0" y="65"/>
                      <a:pt x="0" y="6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5" name="Freeform 68"/>
              <p:cNvSpPr>
                <a:spLocks noChangeAspect="1"/>
              </p:cNvSpPr>
              <p:nvPr userDrawn="1"/>
            </p:nvSpPr>
            <p:spPr bwMode="gray">
              <a:xfrm>
                <a:off x="3169" y="586"/>
                <a:ext cx="313" cy="79"/>
              </a:xfrm>
              <a:custGeom>
                <a:avLst/>
                <a:gdLst>
                  <a:gd name="T0" fmla="*/ 0 w 1072"/>
                  <a:gd name="T1" fmla="*/ 0 h 277"/>
                  <a:gd name="T2" fmla="*/ 0 w 1072"/>
                  <a:gd name="T3" fmla="*/ 0 h 277"/>
                  <a:gd name="T4" fmla="*/ 0 w 1072"/>
                  <a:gd name="T5" fmla="*/ 0 h 277"/>
                  <a:gd name="T6" fmla="*/ 0 w 1072"/>
                  <a:gd name="T7" fmla="*/ 0 h 277"/>
                  <a:gd name="T8" fmla="*/ 0 w 1072"/>
                  <a:gd name="T9" fmla="*/ 0 h 277"/>
                  <a:gd name="T10" fmla="*/ 0 w 1072"/>
                  <a:gd name="T11" fmla="*/ 0 h 277"/>
                  <a:gd name="T12" fmla="*/ 0 w 1072"/>
                  <a:gd name="T13" fmla="*/ 0 h 277"/>
                  <a:gd name="T14" fmla="*/ 0 w 1072"/>
                  <a:gd name="T15" fmla="*/ 0 h 277"/>
                  <a:gd name="T16" fmla="*/ 0 w 1072"/>
                  <a:gd name="T17" fmla="*/ 0 h 277"/>
                  <a:gd name="T18" fmla="*/ 0 w 1072"/>
                  <a:gd name="T19" fmla="*/ 0 h 27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277"/>
                  <a:gd name="T32" fmla="*/ 1072 w 1072"/>
                  <a:gd name="T33" fmla="*/ 277 h 27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27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0" y="92"/>
                      <a:pt x="374" y="152"/>
                    </a:cubicBezTo>
                    <a:cubicBezTo>
                      <a:pt x="526" y="211"/>
                      <a:pt x="642" y="216"/>
                      <a:pt x="735" y="226"/>
                    </a:cubicBezTo>
                    <a:cubicBezTo>
                      <a:pt x="776" y="230"/>
                      <a:pt x="1072" y="260"/>
                      <a:pt x="1072" y="260"/>
                    </a:cubicBezTo>
                    <a:lnTo>
                      <a:pt x="1072" y="277"/>
                    </a:lnTo>
                    <a:cubicBezTo>
                      <a:pt x="1072" y="277"/>
                      <a:pt x="895" y="263"/>
                      <a:pt x="734" y="249"/>
                    </a:cubicBezTo>
                    <a:cubicBezTo>
                      <a:pt x="573" y="235"/>
                      <a:pt x="504" y="229"/>
                      <a:pt x="373" y="187"/>
                    </a:cubicBezTo>
                    <a:cubicBezTo>
                      <a:pt x="241" y="144"/>
                      <a:pt x="0" y="62"/>
                      <a:pt x="0" y="6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6" name="Freeform 69"/>
              <p:cNvSpPr>
                <a:spLocks noChangeAspect="1"/>
              </p:cNvSpPr>
              <p:nvPr userDrawn="1"/>
            </p:nvSpPr>
            <p:spPr bwMode="gray">
              <a:xfrm>
                <a:off x="3169" y="627"/>
                <a:ext cx="313" cy="59"/>
              </a:xfrm>
              <a:custGeom>
                <a:avLst/>
                <a:gdLst>
                  <a:gd name="T0" fmla="*/ 0 w 1072"/>
                  <a:gd name="T1" fmla="*/ 0 h 207"/>
                  <a:gd name="T2" fmla="*/ 0 w 1072"/>
                  <a:gd name="T3" fmla="*/ 0 h 207"/>
                  <a:gd name="T4" fmla="*/ 0 w 1072"/>
                  <a:gd name="T5" fmla="*/ 0 h 207"/>
                  <a:gd name="T6" fmla="*/ 0 w 1072"/>
                  <a:gd name="T7" fmla="*/ 0 h 207"/>
                  <a:gd name="T8" fmla="*/ 0 w 1072"/>
                  <a:gd name="T9" fmla="*/ 0 h 207"/>
                  <a:gd name="T10" fmla="*/ 0 w 1072"/>
                  <a:gd name="T11" fmla="*/ 0 h 207"/>
                  <a:gd name="T12" fmla="*/ 0 w 1072"/>
                  <a:gd name="T13" fmla="*/ 0 h 207"/>
                  <a:gd name="T14" fmla="*/ 0 w 1072"/>
                  <a:gd name="T15" fmla="*/ 0 h 207"/>
                  <a:gd name="T16" fmla="*/ 0 w 1072"/>
                  <a:gd name="T17" fmla="*/ 0 h 207"/>
                  <a:gd name="T18" fmla="*/ 0 w 1072"/>
                  <a:gd name="T19" fmla="*/ 0 h 2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207"/>
                  <a:gd name="T32" fmla="*/ 1072 w 1072"/>
                  <a:gd name="T33" fmla="*/ 207 h 20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20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3" y="67"/>
                      <a:pt x="374" y="106"/>
                    </a:cubicBezTo>
                    <a:cubicBezTo>
                      <a:pt x="526" y="145"/>
                      <a:pt x="665" y="161"/>
                      <a:pt x="735" y="165"/>
                    </a:cubicBezTo>
                    <a:cubicBezTo>
                      <a:pt x="805" y="170"/>
                      <a:pt x="1072" y="191"/>
                      <a:pt x="1072" y="191"/>
                    </a:cubicBezTo>
                    <a:lnTo>
                      <a:pt x="1072" y="207"/>
                    </a:lnTo>
                    <a:cubicBezTo>
                      <a:pt x="1072" y="207"/>
                      <a:pt x="921" y="197"/>
                      <a:pt x="734" y="184"/>
                    </a:cubicBezTo>
                    <a:cubicBezTo>
                      <a:pt x="583" y="174"/>
                      <a:pt x="462" y="162"/>
                      <a:pt x="373" y="143"/>
                    </a:cubicBezTo>
                    <a:cubicBezTo>
                      <a:pt x="275" y="122"/>
                      <a:pt x="0" y="58"/>
                      <a:pt x="0" y="5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7" name="Freeform 70"/>
              <p:cNvSpPr>
                <a:spLocks noChangeAspect="1"/>
              </p:cNvSpPr>
              <p:nvPr userDrawn="1"/>
            </p:nvSpPr>
            <p:spPr bwMode="gray">
              <a:xfrm>
                <a:off x="3169" y="666"/>
                <a:ext cx="313" cy="43"/>
              </a:xfrm>
              <a:custGeom>
                <a:avLst/>
                <a:gdLst>
                  <a:gd name="T0" fmla="*/ 0 w 1073"/>
                  <a:gd name="T1" fmla="*/ 0 h 140"/>
                  <a:gd name="T2" fmla="*/ 0 w 1073"/>
                  <a:gd name="T3" fmla="*/ 0 h 140"/>
                  <a:gd name="T4" fmla="*/ 0 w 1073"/>
                  <a:gd name="T5" fmla="*/ 0 h 140"/>
                  <a:gd name="T6" fmla="*/ 0 w 1073"/>
                  <a:gd name="T7" fmla="*/ 0 h 140"/>
                  <a:gd name="T8" fmla="*/ 0 w 1073"/>
                  <a:gd name="T9" fmla="*/ 0 h 140"/>
                  <a:gd name="T10" fmla="*/ 0 w 1073"/>
                  <a:gd name="T11" fmla="*/ 0 h 140"/>
                  <a:gd name="T12" fmla="*/ 0 w 1073"/>
                  <a:gd name="T13" fmla="*/ 0 h 140"/>
                  <a:gd name="T14" fmla="*/ 0 w 1073"/>
                  <a:gd name="T15" fmla="*/ 0 h 140"/>
                  <a:gd name="T16" fmla="*/ 0 w 1073"/>
                  <a:gd name="T17" fmla="*/ 0 h 140"/>
                  <a:gd name="T18" fmla="*/ 0 w 1073"/>
                  <a:gd name="T19" fmla="*/ 0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140"/>
                  <a:gd name="T32" fmla="*/ 1073 w 1073"/>
                  <a:gd name="T33" fmla="*/ 140 h 1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14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182" y="31"/>
                      <a:pt x="374" y="62"/>
                    </a:cubicBezTo>
                    <a:cubicBezTo>
                      <a:pt x="518" y="85"/>
                      <a:pt x="713" y="100"/>
                      <a:pt x="734" y="101"/>
                    </a:cubicBezTo>
                    <a:cubicBezTo>
                      <a:pt x="755" y="102"/>
                      <a:pt x="1073" y="123"/>
                      <a:pt x="1073" y="123"/>
                    </a:cubicBezTo>
                    <a:lnTo>
                      <a:pt x="1073" y="140"/>
                    </a:lnTo>
                    <a:cubicBezTo>
                      <a:pt x="1073" y="140"/>
                      <a:pt x="869" y="129"/>
                      <a:pt x="734" y="122"/>
                    </a:cubicBezTo>
                    <a:cubicBezTo>
                      <a:pt x="593" y="114"/>
                      <a:pt x="453" y="106"/>
                      <a:pt x="373" y="98"/>
                    </a:cubicBezTo>
                    <a:cubicBezTo>
                      <a:pt x="195" y="80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8" name="Freeform 71"/>
              <p:cNvSpPr>
                <a:spLocks noChangeAspect="1"/>
              </p:cNvSpPr>
              <p:nvPr userDrawn="1"/>
            </p:nvSpPr>
            <p:spPr bwMode="gray">
              <a:xfrm>
                <a:off x="3169" y="710"/>
                <a:ext cx="313" cy="15"/>
              </a:xfrm>
              <a:custGeom>
                <a:avLst/>
                <a:gdLst>
                  <a:gd name="T0" fmla="*/ 0 w 1072"/>
                  <a:gd name="T1" fmla="*/ 0 h 55"/>
                  <a:gd name="T2" fmla="*/ 0 w 1072"/>
                  <a:gd name="T3" fmla="*/ 0 h 55"/>
                  <a:gd name="T4" fmla="*/ 0 w 1072"/>
                  <a:gd name="T5" fmla="*/ 0 h 55"/>
                  <a:gd name="T6" fmla="*/ 0 w 1072"/>
                  <a:gd name="T7" fmla="*/ 0 h 55"/>
                  <a:gd name="T8" fmla="*/ 0 w 1072"/>
                  <a:gd name="T9" fmla="*/ 0 h 55"/>
                  <a:gd name="T10" fmla="*/ 0 w 1072"/>
                  <a:gd name="T11" fmla="*/ 0 h 55"/>
                  <a:gd name="T12" fmla="*/ 0 w 1072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72"/>
                  <a:gd name="T22" fmla="*/ 0 h 55"/>
                  <a:gd name="T23" fmla="*/ 1072 w 1072"/>
                  <a:gd name="T24" fmla="*/ 55 h 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72" h="5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6" y="10"/>
                      <a:pt x="373" y="12"/>
                    </a:cubicBezTo>
                    <a:cubicBezTo>
                      <a:pt x="460" y="14"/>
                      <a:pt x="1072" y="38"/>
                      <a:pt x="1072" y="38"/>
                    </a:cubicBezTo>
                    <a:lnTo>
                      <a:pt x="1072" y="55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  <p:grpSp>
          <p:nvGrpSpPr>
            <p:cNvPr id="28" name="Group 120"/>
            <p:cNvGrpSpPr>
              <a:grpSpLocks noChangeAspect="1"/>
            </p:cNvGrpSpPr>
            <p:nvPr userDrawn="1"/>
          </p:nvGrpSpPr>
          <p:grpSpPr bwMode="auto">
            <a:xfrm>
              <a:off x="2657" y="424"/>
              <a:ext cx="452" cy="305"/>
              <a:chOff x="2657" y="424"/>
              <a:chExt cx="452" cy="305"/>
            </a:xfrm>
          </p:grpSpPr>
          <p:sp>
            <p:nvSpPr>
              <p:cNvPr id="29" name="Freeform 43"/>
              <p:cNvSpPr>
                <a:spLocks noChangeAspect="1"/>
              </p:cNvSpPr>
              <p:nvPr userDrawn="1"/>
            </p:nvSpPr>
            <p:spPr bwMode="gray">
              <a:xfrm>
                <a:off x="2658" y="426"/>
                <a:ext cx="449" cy="301"/>
              </a:xfrm>
              <a:custGeom>
                <a:avLst/>
                <a:gdLst>
                  <a:gd name="T0" fmla="*/ 0 w 1536"/>
                  <a:gd name="T1" fmla="*/ 0 h 1031"/>
                  <a:gd name="T2" fmla="*/ 0 w 1536"/>
                  <a:gd name="T3" fmla="*/ 0 h 1031"/>
                  <a:gd name="T4" fmla="*/ 0 w 1536"/>
                  <a:gd name="T5" fmla="*/ 0 h 1031"/>
                  <a:gd name="T6" fmla="*/ 0 w 1536"/>
                  <a:gd name="T7" fmla="*/ 0 h 1031"/>
                  <a:gd name="T8" fmla="*/ 0 w 1536"/>
                  <a:gd name="T9" fmla="*/ 0 h 1031"/>
                  <a:gd name="T10" fmla="*/ 0 w 1536"/>
                  <a:gd name="T11" fmla="*/ 0 h 10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36"/>
                  <a:gd name="T19" fmla="*/ 0 h 1031"/>
                  <a:gd name="T20" fmla="*/ 1536 w 1536"/>
                  <a:gd name="T21" fmla="*/ 1031 h 10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36" h="1031">
                    <a:moveTo>
                      <a:pt x="0" y="0"/>
                    </a:moveTo>
                    <a:lnTo>
                      <a:pt x="0" y="0"/>
                    </a:lnTo>
                    <a:lnTo>
                      <a:pt x="1536" y="0"/>
                    </a:lnTo>
                    <a:lnTo>
                      <a:pt x="1536" y="1031"/>
                    </a:lnTo>
                    <a:lnTo>
                      <a:pt x="0" y="10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4AA4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0" name="Freeform 44"/>
              <p:cNvSpPr>
                <a:spLocks noEditPoints="1"/>
              </p:cNvSpPr>
              <p:nvPr userDrawn="1"/>
            </p:nvSpPr>
            <p:spPr bwMode="gray">
              <a:xfrm>
                <a:off x="2657" y="424"/>
                <a:ext cx="452" cy="307"/>
              </a:xfrm>
              <a:custGeom>
                <a:avLst/>
                <a:gdLst>
                  <a:gd name="T0" fmla="*/ 0 w 1548"/>
                  <a:gd name="T1" fmla="*/ 0 h 1045"/>
                  <a:gd name="T2" fmla="*/ 0 w 1548"/>
                  <a:gd name="T3" fmla="*/ 0 h 1045"/>
                  <a:gd name="T4" fmla="*/ 0 w 1548"/>
                  <a:gd name="T5" fmla="*/ 0 h 1045"/>
                  <a:gd name="T6" fmla="*/ 0 w 1548"/>
                  <a:gd name="T7" fmla="*/ 0 h 1045"/>
                  <a:gd name="T8" fmla="*/ 0 w 1548"/>
                  <a:gd name="T9" fmla="*/ 0 h 1045"/>
                  <a:gd name="T10" fmla="*/ 0 w 1548"/>
                  <a:gd name="T11" fmla="*/ 0 h 1045"/>
                  <a:gd name="T12" fmla="*/ 0 w 1548"/>
                  <a:gd name="T13" fmla="*/ 0 h 1045"/>
                  <a:gd name="T14" fmla="*/ 0 w 1548"/>
                  <a:gd name="T15" fmla="*/ 0 h 1045"/>
                  <a:gd name="T16" fmla="*/ 0 w 1548"/>
                  <a:gd name="T17" fmla="*/ 0 h 1045"/>
                  <a:gd name="T18" fmla="*/ 0 w 1548"/>
                  <a:gd name="T19" fmla="*/ 0 h 1045"/>
                  <a:gd name="T20" fmla="*/ 0 w 1548"/>
                  <a:gd name="T21" fmla="*/ 0 h 1045"/>
                  <a:gd name="T22" fmla="*/ 0 w 1548"/>
                  <a:gd name="T23" fmla="*/ 0 h 1045"/>
                  <a:gd name="T24" fmla="*/ 0 w 1548"/>
                  <a:gd name="T25" fmla="*/ 0 h 1045"/>
                  <a:gd name="T26" fmla="*/ 0 w 1548"/>
                  <a:gd name="T27" fmla="*/ 0 h 1045"/>
                  <a:gd name="T28" fmla="*/ 0 w 1548"/>
                  <a:gd name="T29" fmla="*/ 0 h 1045"/>
                  <a:gd name="T30" fmla="*/ 0 w 1548"/>
                  <a:gd name="T31" fmla="*/ 0 h 1045"/>
                  <a:gd name="T32" fmla="*/ 0 w 1548"/>
                  <a:gd name="T33" fmla="*/ 0 h 1045"/>
                  <a:gd name="T34" fmla="*/ 0 w 1548"/>
                  <a:gd name="T35" fmla="*/ 0 h 1045"/>
                  <a:gd name="T36" fmla="*/ 0 w 1548"/>
                  <a:gd name="T37" fmla="*/ 0 h 1045"/>
                  <a:gd name="T38" fmla="*/ 0 w 1548"/>
                  <a:gd name="T39" fmla="*/ 0 h 10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548" h="1045">
                    <a:moveTo>
                      <a:pt x="1548" y="0"/>
                    </a:moveTo>
                    <a:lnTo>
                      <a:pt x="1548" y="0"/>
                    </a:lnTo>
                    <a:lnTo>
                      <a:pt x="1535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0" y="1031"/>
                    </a:lnTo>
                    <a:lnTo>
                      <a:pt x="0" y="1045"/>
                    </a:lnTo>
                    <a:lnTo>
                      <a:pt x="13" y="1045"/>
                    </a:lnTo>
                    <a:lnTo>
                      <a:pt x="1535" y="1045"/>
                    </a:lnTo>
                    <a:lnTo>
                      <a:pt x="1548" y="1045"/>
                    </a:lnTo>
                    <a:lnTo>
                      <a:pt x="1548" y="1031"/>
                    </a:lnTo>
                    <a:lnTo>
                      <a:pt x="1548" y="13"/>
                    </a:lnTo>
                    <a:lnTo>
                      <a:pt x="1548" y="0"/>
                    </a:lnTo>
                    <a:close/>
                    <a:moveTo>
                      <a:pt x="1535" y="1031"/>
                    </a:moveTo>
                    <a:lnTo>
                      <a:pt x="1535" y="1031"/>
                    </a:lnTo>
                    <a:lnTo>
                      <a:pt x="13" y="1031"/>
                    </a:lnTo>
                    <a:lnTo>
                      <a:pt x="13" y="13"/>
                    </a:lnTo>
                    <a:lnTo>
                      <a:pt x="1535" y="13"/>
                    </a:lnTo>
                    <a:lnTo>
                      <a:pt x="1535" y="1031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 userDrawn="1"/>
            </p:nvSpPr>
            <p:spPr bwMode="gray">
              <a:xfrm>
                <a:off x="2863" y="455"/>
                <a:ext cx="40" cy="40"/>
              </a:xfrm>
              <a:custGeom>
                <a:avLst/>
                <a:gdLst>
                  <a:gd name="T0" fmla="*/ 0 w 137"/>
                  <a:gd name="T1" fmla="*/ 0 h 137"/>
                  <a:gd name="T2" fmla="*/ 0 w 137"/>
                  <a:gd name="T3" fmla="*/ 0 h 137"/>
                  <a:gd name="T4" fmla="*/ 0 w 137"/>
                  <a:gd name="T5" fmla="*/ 0 h 137"/>
                  <a:gd name="T6" fmla="*/ 0 w 137"/>
                  <a:gd name="T7" fmla="*/ 0 h 137"/>
                  <a:gd name="T8" fmla="*/ 0 w 137"/>
                  <a:gd name="T9" fmla="*/ 0 h 137"/>
                  <a:gd name="T10" fmla="*/ 0 w 137"/>
                  <a:gd name="T11" fmla="*/ 0 h 137"/>
                  <a:gd name="T12" fmla="*/ 0 w 137"/>
                  <a:gd name="T13" fmla="*/ 0 h 137"/>
                  <a:gd name="T14" fmla="*/ 0 w 137"/>
                  <a:gd name="T15" fmla="*/ 0 h 137"/>
                  <a:gd name="T16" fmla="*/ 0 w 137"/>
                  <a:gd name="T17" fmla="*/ 0 h 137"/>
                  <a:gd name="T18" fmla="*/ 0 w 137"/>
                  <a:gd name="T19" fmla="*/ 0 h 137"/>
                  <a:gd name="T20" fmla="*/ 0 w 137"/>
                  <a:gd name="T21" fmla="*/ 0 h 137"/>
                  <a:gd name="T22" fmla="*/ 0 w 137"/>
                  <a:gd name="T23" fmla="*/ 0 h 1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7">
                    <a:moveTo>
                      <a:pt x="84" y="51"/>
                    </a:moveTo>
                    <a:lnTo>
                      <a:pt x="84" y="51"/>
                    </a:lnTo>
                    <a:lnTo>
                      <a:pt x="137" y="51"/>
                    </a:lnTo>
                    <a:lnTo>
                      <a:pt x="95" y="84"/>
                    </a:lnTo>
                    <a:lnTo>
                      <a:pt x="111" y="137"/>
                    </a:lnTo>
                    <a:lnTo>
                      <a:pt x="69" y="104"/>
                    </a:lnTo>
                    <a:lnTo>
                      <a:pt x="26" y="137"/>
                    </a:lnTo>
                    <a:lnTo>
                      <a:pt x="43" y="84"/>
                    </a:lnTo>
                    <a:lnTo>
                      <a:pt x="0" y="51"/>
                    </a:lnTo>
                    <a:lnTo>
                      <a:pt x="53" y="51"/>
                    </a:lnTo>
                    <a:lnTo>
                      <a:pt x="69" y="0"/>
                    </a:lnTo>
                    <a:lnTo>
                      <a:pt x="84" y="51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 userDrawn="1"/>
            </p:nvSpPr>
            <p:spPr bwMode="gray">
              <a:xfrm>
                <a:off x="2864" y="654"/>
                <a:ext cx="39" cy="39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3" name="Freeform 47"/>
              <p:cNvSpPr>
                <a:spLocks/>
              </p:cNvSpPr>
              <p:nvPr userDrawn="1"/>
            </p:nvSpPr>
            <p:spPr bwMode="gray">
              <a:xfrm>
                <a:off x="2912" y="640"/>
                <a:ext cx="41" cy="40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4" name="Freeform 48"/>
              <p:cNvSpPr>
                <a:spLocks/>
              </p:cNvSpPr>
              <p:nvPr userDrawn="1"/>
            </p:nvSpPr>
            <p:spPr bwMode="gray">
              <a:xfrm>
                <a:off x="2912" y="468"/>
                <a:ext cx="41" cy="38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5" y="81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5" name="Freeform 49"/>
              <p:cNvSpPr>
                <a:spLocks/>
              </p:cNvSpPr>
              <p:nvPr userDrawn="1"/>
            </p:nvSpPr>
            <p:spPr bwMode="gray">
              <a:xfrm>
                <a:off x="2949" y="505"/>
                <a:ext cx="41" cy="38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4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6" name="Freeform 50"/>
              <p:cNvSpPr>
                <a:spLocks/>
              </p:cNvSpPr>
              <p:nvPr userDrawn="1"/>
            </p:nvSpPr>
            <p:spPr bwMode="gray">
              <a:xfrm>
                <a:off x="2949" y="605"/>
                <a:ext cx="41" cy="39"/>
              </a:xfrm>
              <a:custGeom>
                <a:avLst/>
                <a:gdLst>
                  <a:gd name="T0" fmla="*/ 0 w 138"/>
                  <a:gd name="T1" fmla="*/ 0 h 132"/>
                  <a:gd name="T2" fmla="*/ 0 w 138"/>
                  <a:gd name="T3" fmla="*/ 0 h 132"/>
                  <a:gd name="T4" fmla="*/ 0 w 138"/>
                  <a:gd name="T5" fmla="*/ 0 h 132"/>
                  <a:gd name="T6" fmla="*/ 0 w 138"/>
                  <a:gd name="T7" fmla="*/ 0 h 132"/>
                  <a:gd name="T8" fmla="*/ 0 w 138"/>
                  <a:gd name="T9" fmla="*/ 0 h 132"/>
                  <a:gd name="T10" fmla="*/ 0 w 138"/>
                  <a:gd name="T11" fmla="*/ 0 h 132"/>
                  <a:gd name="T12" fmla="*/ 0 w 138"/>
                  <a:gd name="T13" fmla="*/ 0 h 132"/>
                  <a:gd name="T14" fmla="*/ 0 w 138"/>
                  <a:gd name="T15" fmla="*/ 0 h 132"/>
                  <a:gd name="T16" fmla="*/ 0 w 138"/>
                  <a:gd name="T17" fmla="*/ 0 h 132"/>
                  <a:gd name="T18" fmla="*/ 0 w 138"/>
                  <a:gd name="T19" fmla="*/ 0 h 132"/>
                  <a:gd name="T20" fmla="*/ 0 w 138"/>
                  <a:gd name="T21" fmla="*/ 0 h 132"/>
                  <a:gd name="T22" fmla="*/ 0 w 138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2">
                    <a:moveTo>
                      <a:pt x="85" y="49"/>
                    </a:moveTo>
                    <a:lnTo>
                      <a:pt x="85" y="49"/>
                    </a:lnTo>
                    <a:lnTo>
                      <a:pt x="138" y="49"/>
                    </a:lnTo>
                    <a:lnTo>
                      <a:pt x="95" y="81"/>
                    </a:lnTo>
                    <a:lnTo>
                      <a:pt x="112" y="132"/>
                    </a:lnTo>
                    <a:lnTo>
                      <a:pt x="69" y="101"/>
                    </a:lnTo>
                    <a:lnTo>
                      <a:pt x="27" y="132"/>
                    </a:lnTo>
                    <a:lnTo>
                      <a:pt x="44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5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7" name="Freeform 51"/>
              <p:cNvSpPr>
                <a:spLocks/>
              </p:cNvSpPr>
              <p:nvPr userDrawn="1"/>
            </p:nvSpPr>
            <p:spPr bwMode="gray">
              <a:xfrm>
                <a:off x="2964" y="553"/>
                <a:ext cx="39" cy="39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8" name="Freeform 52"/>
              <p:cNvSpPr>
                <a:spLocks/>
              </p:cNvSpPr>
              <p:nvPr userDrawn="1"/>
            </p:nvSpPr>
            <p:spPr bwMode="gray">
              <a:xfrm>
                <a:off x="2813" y="468"/>
                <a:ext cx="40" cy="38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4" y="82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9" name="Freeform 53"/>
              <p:cNvSpPr>
                <a:spLocks/>
              </p:cNvSpPr>
              <p:nvPr userDrawn="1"/>
            </p:nvSpPr>
            <p:spPr bwMode="gray">
              <a:xfrm>
                <a:off x="2778" y="505"/>
                <a:ext cx="40" cy="38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0" name="Freeform 54"/>
              <p:cNvSpPr>
                <a:spLocks/>
              </p:cNvSpPr>
              <p:nvPr userDrawn="1"/>
            </p:nvSpPr>
            <p:spPr bwMode="gray">
              <a:xfrm>
                <a:off x="2766" y="553"/>
                <a:ext cx="39" cy="39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1" name="Freeform 55"/>
              <p:cNvSpPr>
                <a:spLocks/>
              </p:cNvSpPr>
              <p:nvPr userDrawn="1"/>
            </p:nvSpPr>
            <p:spPr bwMode="gray">
              <a:xfrm>
                <a:off x="2778" y="605"/>
                <a:ext cx="40" cy="39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2" name="Freeform 56"/>
              <p:cNvSpPr>
                <a:spLocks/>
              </p:cNvSpPr>
              <p:nvPr userDrawn="1"/>
            </p:nvSpPr>
            <p:spPr bwMode="gray">
              <a:xfrm>
                <a:off x="2814" y="640"/>
                <a:ext cx="40" cy="40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</p:grpSp>
      <p:pic>
        <p:nvPicPr>
          <p:cNvPr id="69" name="Picture 71" descr="band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5354638"/>
            <a:ext cx="9144000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Rectangle 6"/>
          <p:cNvSpPr>
            <a:spLocks noChangeArrowheads="1"/>
          </p:cNvSpPr>
          <p:nvPr/>
        </p:nvSpPr>
        <p:spPr bwMode="gray">
          <a:xfrm>
            <a:off x="4257675" y="6567488"/>
            <a:ext cx="619125" cy="290512"/>
          </a:xfrm>
          <a:prstGeom prst="rect">
            <a:avLst/>
          </a:prstGeom>
          <a:solidFill>
            <a:srgbClr val="EE8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700" i="1" kern="1200" smtClean="0">
                <a:solidFill>
                  <a:srgbClr val="FFFFFF"/>
                </a:solidFill>
                <a:cs typeface="Arial Unicode MS" pitchFamily="34" charset="-128"/>
              </a:rPr>
              <a:t>Cohesion policy</a:t>
            </a:r>
            <a:endParaRPr lang="en-GB" altLang="en-US" sz="700" i="1" kern="1200" smtClean="0">
              <a:solidFill>
                <a:srgbClr val="FFFFFF"/>
              </a:solidFill>
              <a:cs typeface="Arial Unicode MS" pitchFamily="34" charset="-128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0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altLang="fr-FR" noProof="0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altLang="fr-FR" noProof="0" smtClean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2913372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6"/>
          <p:cNvGrpSpPr>
            <a:grpSpLocks/>
          </p:cNvGrpSpPr>
          <p:nvPr userDrawn="1"/>
        </p:nvGrpSpPr>
        <p:grpSpPr bwMode="auto">
          <a:xfrm>
            <a:off x="4244975" y="998538"/>
            <a:ext cx="641350" cy="317500"/>
            <a:chOff x="2674" y="629"/>
            <a:chExt cx="404" cy="200"/>
          </a:xfrm>
        </p:grpSpPr>
        <p:sp>
          <p:nvSpPr>
            <p:cNvPr id="5" name="Freeform 41"/>
            <p:cNvSpPr>
              <a:spLocks/>
            </p:cNvSpPr>
            <p:nvPr/>
          </p:nvSpPr>
          <p:spPr bwMode="gray">
            <a:xfrm>
              <a:off x="2675" y="631"/>
              <a:ext cx="401" cy="180"/>
            </a:xfrm>
            <a:custGeom>
              <a:avLst/>
              <a:gdLst>
                <a:gd name="T0" fmla="*/ 0 w 1536"/>
                <a:gd name="T1" fmla="*/ 0 h 690"/>
                <a:gd name="T2" fmla="*/ 0 w 1536"/>
                <a:gd name="T3" fmla="*/ 0 h 690"/>
                <a:gd name="T4" fmla="*/ 0 w 1536"/>
                <a:gd name="T5" fmla="*/ 0 h 690"/>
                <a:gd name="T6" fmla="*/ 0 w 1536"/>
                <a:gd name="T7" fmla="*/ 0 h 690"/>
                <a:gd name="T8" fmla="*/ 0 w 1536"/>
                <a:gd name="T9" fmla="*/ 0 h 690"/>
                <a:gd name="T10" fmla="*/ 0 w 1536"/>
                <a:gd name="T11" fmla="*/ 0 h 6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36" h="69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690"/>
                  </a:lnTo>
                  <a:lnTo>
                    <a:pt x="0" y="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6" name="Freeform 42"/>
            <p:cNvSpPr>
              <a:spLocks noEditPoints="1"/>
            </p:cNvSpPr>
            <p:nvPr/>
          </p:nvSpPr>
          <p:spPr bwMode="gray">
            <a:xfrm>
              <a:off x="2674" y="629"/>
              <a:ext cx="404" cy="184"/>
            </a:xfrm>
            <a:custGeom>
              <a:avLst/>
              <a:gdLst>
                <a:gd name="T0" fmla="*/ 0 w 1548"/>
                <a:gd name="T1" fmla="*/ 0 h 704"/>
                <a:gd name="T2" fmla="*/ 0 w 1548"/>
                <a:gd name="T3" fmla="*/ 0 h 704"/>
                <a:gd name="T4" fmla="*/ 0 w 1548"/>
                <a:gd name="T5" fmla="*/ 0 h 704"/>
                <a:gd name="T6" fmla="*/ 0 w 1548"/>
                <a:gd name="T7" fmla="*/ 0 h 704"/>
                <a:gd name="T8" fmla="*/ 0 w 1548"/>
                <a:gd name="T9" fmla="*/ 0 h 704"/>
                <a:gd name="T10" fmla="*/ 0 w 1548"/>
                <a:gd name="T11" fmla="*/ 0 h 704"/>
                <a:gd name="T12" fmla="*/ 0 w 1548"/>
                <a:gd name="T13" fmla="*/ 0 h 704"/>
                <a:gd name="T14" fmla="*/ 0 w 1548"/>
                <a:gd name="T15" fmla="*/ 0 h 704"/>
                <a:gd name="T16" fmla="*/ 0 w 1548"/>
                <a:gd name="T17" fmla="*/ 0 h 704"/>
                <a:gd name="T18" fmla="*/ 0 w 1548"/>
                <a:gd name="T19" fmla="*/ 0 h 704"/>
                <a:gd name="T20" fmla="*/ 0 w 1548"/>
                <a:gd name="T21" fmla="*/ 0 h 704"/>
                <a:gd name="T22" fmla="*/ 0 w 1548"/>
                <a:gd name="T23" fmla="*/ 0 h 704"/>
                <a:gd name="T24" fmla="*/ 0 w 1548"/>
                <a:gd name="T25" fmla="*/ 0 h 704"/>
                <a:gd name="T26" fmla="*/ 0 w 1548"/>
                <a:gd name="T27" fmla="*/ 0 h 704"/>
                <a:gd name="T28" fmla="*/ 0 w 1548"/>
                <a:gd name="T29" fmla="*/ 0 h 704"/>
                <a:gd name="T30" fmla="*/ 0 w 1548"/>
                <a:gd name="T31" fmla="*/ 0 h 704"/>
                <a:gd name="T32" fmla="*/ 0 w 1548"/>
                <a:gd name="T33" fmla="*/ 0 h 704"/>
                <a:gd name="T34" fmla="*/ 0 w 1548"/>
                <a:gd name="T35" fmla="*/ 0 h 704"/>
                <a:gd name="T36" fmla="*/ 0 w 1548"/>
                <a:gd name="T37" fmla="*/ 0 h 704"/>
                <a:gd name="T38" fmla="*/ 0 w 1548"/>
                <a:gd name="T39" fmla="*/ 0 h 7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548" h="704">
                  <a:moveTo>
                    <a:pt x="1548" y="0"/>
                  </a:moveTo>
                  <a:lnTo>
                    <a:pt x="1548" y="0"/>
                  </a:lnTo>
                  <a:lnTo>
                    <a:pt x="1535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0" y="704"/>
                  </a:lnTo>
                  <a:lnTo>
                    <a:pt x="13" y="704"/>
                  </a:lnTo>
                  <a:lnTo>
                    <a:pt x="1535" y="704"/>
                  </a:lnTo>
                  <a:lnTo>
                    <a:pt x="1548" y="704"/>
                  </a:lnTo>
                  <a:lnTo>
                    <a:pt x="1548" y="691"/>
                  </a:lnTo>
                  <a:lnTo>
                    <a:pt x="1548" y="14"/>
                  </a:lnTo>
                  <a:lnTo>
                    <a:pt x="1548" y="0"/>
                  </a:lnTo>
                  <a:close/>
                  <a:moveTo>
                    <a:pt x="1535" y="691"/>
                  </a:moveTo>
                  <a:lnTo>
                    <a:pt x="1535" y="691"/>
                  </a:lnTo>
                  <a:lnTo>
                    <a:pt x="13" y="691"/>
                  </a:lnTo>
                  <a:lnTo>
                    <a:pt x="13" y="14"/>
                  </a:lnTo>
                  <a:lnTo>
                    <a:pt x="1535" y="14"/>
                  </a:lnTo>
                  <a:lnTo>
                    <a:pt x="1535" y="69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Freeform 57"/>
            <p:cNvSpPr>
              <a:spLocks/>
            </p:cNvSpPr>
            <p:nvPr/>
          </p:nvSpPr>
          <p:spPr bwMode="gray">
            <a:xfrm>
              <a:off x="2675" y="803"/>
              <a:ext cx="401" cy="26"/>
            </a:xfrm>
            <a:custGeom>
              <a:avLst/>
              <a:gdLst>
                <a:gd name="T0" fmla="*/ 0 w 1536"/>
                <a:gd name="T1" fmla="*/ 0 h 100"/>
                <a:gd name="T2" fmla="*/ 0 w 1536"/>
                <a:gd name="T3" fmla="*/ 0 h 100"/>
                <a:gd name="T4" fmla="*/ 0 w 1536"/>
                <a:gd name="T5" fmla="*/ 0 h 100"/>
                <a:gd name="T6" fmla="*/ 0 w 1536"/>
                <a:gd name="T7" fmla="*/ 0 h 100"/>
                <a:gd name="T8" fmla="*/ 0 w 1536"/>
                <a:gd name="T9" fmla="*/ 0 h 100"/>
                <a:gd name="T10" fmla="*/ 0 w 1536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36"/>
                <a:gd name="T19" fmla="*/ 0 h 100"/>
                <a:gd name="T20" fmla="*/ 1536 w 1536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36" h="10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100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8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5400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gray">
            <a:xfrm>
              <a:off x="2700" y="666"/>
              <a:ext cx="26" cy="41"/>
            </a:xfrm>
            <a:custGeom>
              <a:avLst/>
              <a:gdLst>
                <a:gd name="T0" fmla="*/ 0 w 99"/>
                <a:gd name="T1" fmla="*/ 0 h 159"/>
                <a:gd name="T2" fmla="*/ 0 w 99"/>
                <a:gd name="T3" fmla="*/ 0 h 159"/>
                <a:gd name="T4" fmla="*/ 0 w 99"/>
                <a:gd name="T5" fmla="*/ 0 h 159"/>
                <a:gd name="T6" fmla="*/ 0 w 99"/>
                <a:gd name="T7" fmla="*/ 0 h 159"/>
                <a:gd name="T8" fmla="*/ 0 w 99"/>
                <a:gd name="T9" fmla="*/ 0 h 159"/>
                <a:gd name="T10" fmla="*/ 0 w 99"/>
                <a:gd name="T11" fmla="*/ 0 h 159"/>
                <a:gd name="T12" fmla="*/ 0 w 99"/>
                <a:gd name="T13" fmla="*/ 0 h 159"/>
                <a:gd name="T14" fmla="*/ 0 w 99"/>
                <a:gd name="T15" fmla="*/ 0 h 159"/>
                <a:gd name="T16" fmla="*/ 0 w 99"/>
                <a:gd name="T17" fmla="*/ 0 h 159"/>
                <a:gd name="T18" fmla="*/ 0 w 99"/>
                <a:gd name="T19" fmla="*/ 0 h 159"/>
                <a:gd name="T20" fmla="*/ 0 w 99"/>
                <a:gd name="T21" fmla="*/ 0 h 159"/>
                <a:gd name="T22" fmla="*/ 0 w 99"/>
                <a:gd name="T23" fmla="*/ 0 h 159"/>
                <a:gd name="T24" fmla="*/ 0 w 99"/>
                <a:gd name="T25" fmla="*/ 0 h 159"/>
                <a:gd name="T26" fmla="*/ 0 w 99"/>
                <a:gd name="T27" fmla="*/ 0 h 159"/>
                <a:gd name="T28" fmla="*/ 0 w 99"/>
                <a:gd name="T29" fmla="*/ 0 h 159"/>
                <a:gd name="T30" fmla="*/ 0 w 99"/>
                <a:gd name="T31" fmla="*/ 0 h 159"/>
                <a:gd name="T32" fmla="*/ 0 w 99"/>
                <a:gd name="T33" fmla="*/ 0 h 159"/>
                <a:gd name="T34" fmla="*/ 0 w 99"/>
                <a:gd name="T35" fmla="*/ 0 h 159"/>
                <a:gd name="T36" fmla="*/ 0 w 99"/>
                <a:gd name="T37" fmla="*/ 0 h 159"/>
                <a:gd name="T38" fmla="*/ 0 w 99"/>
                <a:gd name="T39" fmla="*/ 0 h 159"/>
                <a:gd name="T40" fmla="*/ 0 w 99"/>
                <a:gd name="T41" fmla="*/ 0 h 159"/>
                <a:gd name="T42" fmla="*/ 0 w 99"/>
                <a:gd name="T43" fmla="*/ 0 h 1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9" h="159">
                  <a:moveTo>
                    <a:pt x="0" y="5"/>
                  </a:moveTo>
                  <a:lnTo>
                    <a:pt x="0" y="5"/>
                  </a:lnTo>
                  <a:cubicBezTo>
                    <a:pt x="0" y="2"/>
                    <a:pt x="1" y="0"/>
                    <a:pt x="5" y="0"/>
                  </a:cubicBezTo>
                  <a:lnTo>
                    <a:pt x="93" y="0"/>
                  </a:lnTo>
                  <a:cubicBezTo>
                    <a:pt x="96" y="0"/>
                    <a:pt x="98" y="2"/>
                    <a:pt x="98" y="4"/>
                  </a:cubicBezTo>
                  <a:lnTo>
                    <a:pt x="98" y="19"/>
                  </a:lnTo>
                  <a:cubicBezTo>
                    <a:pt x="98" y="22"/>
                    <a:pt x="96" y="24"/>
                    <a:pt x="93" y="24"/>
                  </a:cubicBezTo>
                  <a:lnTo>
                    <a:pt x="27" y="24"/>
                  </a:lnTo>
                  <a:lnTo>
                    <a:pt x="27" y="65"/>
                  </a:lnTo>
                  <a:lnTo>
                    <a:pt x="85" y="65"/>
                  </a:lnTo>
                  <a:cubicBezTo>
                    <a:pt x="88" y="65"/>
                    <a:pt x="90" y="66"/>
                    <a:pt x="90" y="69"/>
                  </a:cubicBezTo>
                  <a:lnTo>
                    <a:pt x="90" y="84"/>
                  </a:lnTo>
                  <a:cubicBezTo>
                    <a:pt x="90" y="87"/>
                    <a:pt x="89" y="88"/>
                    <a:pt x="85" y="88"/>
                  </a:cubicBezTo>
                  <a:lnTo>
                    <a:pt x="27" y="88"/>
                  </a:lnTo>
                  <a:lnTo>
                    <a:pt x="27" y="136"/>
                  </a:lnTo>
                  <a:lnTo>
                    <a:pt x="94" y="136"/>
                  </a:lnTo>
                  <a:cubicBezTo>
                    <a:pt x="97" y="136"/>
                    <a:pt x="99" y="137"/>
                    <a:pt x="99" y="140"/>
                  </a:cubicBezTo>
                  <a:lnTo>
                    <a:pt x="99" y="155"/>
                  </a:lnTo>
                  <a:cubicBezTo>
                    <a:pt x="99" y="158"/>
                    <a:pt x="98" y="159"/>
                    <a:pt x="94" y="159"/>
                  </a:cubicBezTo>
                  <a:lnTo>
                    <a:pt x="5" y="159"/>
                  </a:lnTo>
                  <a:cubicBezTo>
                    <a:pt x="1" y="159"/>
                    <a:pt x="0" y="158"/>
                    <a:pt x="0" y="15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gray">
            <a:xfrm>
              <a:off x="2729" y="677"/>
              <a:ext cx="27" cy="31"/>
            </a:xfrm>
            <a:custGeom>
              <a:avLst/>
              <a:gdLst>
                <a:gd name="T0" fmla="*/ 0 w 103"/>
                <a:gd name="T1" fmla="*/ 0 h 119"/>
                <a:gd name="T2" fmla="*/ 0 w 103"/>
                <a:gd name="T3" fmla="*/ 0 h 119"/>
                <a:gd name="T4" fmla="*/ 0 w 103"/>
                <a:gd name="T5" fmla="*/ 0 h 119"/>
                <a:gd name="T6" fmla="*/ 0 w 103"/>
                <a:gd name="T7" fmla="*/ 0 h 119"/>
                <a:gd name="T8" fmla="*/ 0 w 103"/>
                <a:gd name="T9" fmla="*/ 0 h 119"/>
                <a:gd name="T10" fmla="*/ 0 w 103"/>
                <a:gd name="T11" fmla="*/ 0 h 119"/>
                <a:gd name="T12" fmla="*/ 0 w 103"/>
                <a:gd name="T13" fmla="*/ 0 h 119"/>
                <a:gd name="T14" fmla="*/ 0 w 103"/>
                <a:gd name="T15" fmla="*/ 0 h 119"/>
                <a:gd name="T16" fmla="*/ 0 w 103"/>
                <a:gd name="T17" fmla="*/ 0 h 119"/>
                <a:gd name="T18" fmla="*/ 0 w 103"/>
                <a:gd name="T19" fmla="*/ 0 h 119"/>
                <a:gd name="T20" fmla="*/ 0 w 103"/>
                <a:gd name="T21" fmla="*/ 0 h 119"/>
                <a:gd name="T22" fmla="*/ 0 w 103"/>
                <a:gd name="T23" fmla="*/ 0 h 119"/>
                <a:gd name="T24" fmla="*/ 0 w 103"/>
                <a:gd name="T25" fmla="*/ 0 h 119"/>
                <a:gd name="T26" fmla="*/ 0 w 103"/>
                <a:gd name="T27" fmla="*/ 0 h 119"/>
                <a:gd name="T28" fmla="*/ 0 w 103"/>
                <a:gd name="T29" fmla="*/ 0 h 119"/>
                <a:gd name="T30" fmla="*/ 0 w 103"/>
                <a:gd name="T31" fmla="*/ 0 h 119"/>
                <a:gd name="T32" fmla="*/ 0 w 103"/>
                <a:gd name="T33" fmla="*/ 0 h 119"/>
                <a:gd name="T34" fmla="*/ 0 w 103"/>
                <a:gd name="T35" fmla="*/ 0 h 119"/>
                <a:gd name="T36" fmla="*/ 0 w 103"/>
                <a:gd name="T37" fmla="*/ 0 h 119"/>
                <a:gd name="T38" fmla="*/ 0 w 103"/>
                <a:gd name="T39" fmla="*/ 0 h 119"/>
                <a:gd name="T40" fmla="*/ 0 w 103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3" h="119">
                  <a:moveTo>
                    <a:pt x="98" y="117"/>
                  </a:moveTo>
                  <a:lnTo>
                    <a:pt x="98" y="117"/>
                  </a:lnTo>
                  <a:lnTo>
                    <a:pt x="81" y="117"/>
                  </a:lnTo>
                  <a:cubicBezTo>
                    <a:pt x="77" y="117"/>
                    <a:pt x="77" y="116"/>
                    <a:pt x="77" y="113"/>
                  </a:cubicBezTo>
                  <a:lnTo>
                    <a:pt x="77" y="105"/>
                  </a:lnTo>
                  <a:lnTo>
                    <a:pt x="76" y="105"/>
                  </a:lnTo>
                  <a:cubicBezTo>
                    <a:pt x="67" y="112"/>
                    <a:pt x="50" y="119"/>
                    <a:pt x="36" y="119"/>
                  </a:cubicBezTo>
                  <a:cubicBezTo>
                    <a:pt x="3" y="119"/>
                    <a:pt x="0" y="100"/>
                    <a:pt x="0" y="75"/>
                  </a:cubicBezTo>
                  <a:lnTo>
                    <a:pt x="0" y="4"/>
                  </a:lnTo>
                  <a:cubicBezTo>
                    <a:pt x="0" y="2"/>
                    <a:pt x="1" y="0"/>
                    <a:pt x="5" y="0"/>
                  </a:cubicBezTo>
                  <a:lnTo>
                    <a:pt x="22" y="0"/>
                  </a:lnTo>
                  <a:cubicBezTo>
                    <a:pt x="25" y="0"/>
                    <a:pt x="27" y="1"/>
                    <a:pt x="27" y="4"/>
                  </a:cubicBezTo>
                  <a:lnTo>
                    <a:pt x="27" y="72"/>
                  </a:lnTo>
                  <a:cubicBezTo>
                    <a:pt x="27" y="86"/>
                    <a:pt x="29" y="95"/>
                    <a:pt x="44" y="95"/>
                  </a:cubicBezTo>
                  <a:cubicBezTo>
                    <a:pt x="54" y="95"/>
                    <a:pt x="70" y="88"/>
                    <a:pt x="77" y="85"/>
                  </a:cubicBezTo>
                  <a:lnTo>
                    <a:pt x="77" y="4"/>
                  </a:lnTo>
                  <a:cubicBezTo>
                    <a:pt x="77" y="2"/>
                    <a:pt x="77" y="0"/>
                    <a:pt x="81" y="0"/>
                  </a:cubicBezTo>
                  <a:lnTo>
                    <a:pt x="98" y="0"/>
                  </a:lnTo>
                  <a:cubicBezTo>
                    <a:pt x="102" y="0"/>
                    <a:pt x="103" y="1"/>
                    <a:pt x="103" y="4"/>
                  </a:cubicBezTo>
                  <a:lnTo>
                    <a:pt x="103" y="113"/>
                  </a:lnTo>
                  <a:cubicBezTo>
                    <a:pt x="103" y="116"/>
                    <a:pt x="102" y="117"/>
                    <a:pt x="98" y="11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gray">
            <a:xfrm>
              <a:off x="2762" y="676"/>
              <a:ext cx="18" cy="31"/>
            </a:xfrm>
            <a:custGeom>
              <a:avLst/>
              <a:gdLst>
                <a:gd name="T0" fmla="*/ 0 w 70"/>
                <a:gd name="T1" fmla="*/ 0 h 119"/>
                <a:gd name="T2" fmla="*/ 0 w 70"/>
                <a:gd name="T3" fmla="*/ 0 h 119"/>
                <a:gd name="T4" fmla="*/ 0 w 70"/>
                <a:gd name="T5" fmla="*/ 0 h 119"/>
                <a:gd name="T6" fmla="*/ 0 w 70"/>
                <a:gd name="T7" fmla="*/ 0 h 119"/>
                <a:gd name="T8" fmla="*/ 0 w 70"/>
                <a:gd name="T9" fmla="*/ 0 h 119"/>
                <a:gd name="T10" fmla="*/ 0 w 70"/>
                <a:gd name="T11" fmla="*/ 0 h 119"/>
                <a:gd name="T12" fmla="*/ 0 w 70"/>
                <a:gd name="T13" fmla="*/ 0 h 119"/>
                <a:gd name="T14" fmla="*/ 0 w 70"/>
                <a:gd name="T15" fmla="*/ 0 h 119"/>
                <a:gd name="T16" fmla="*/ 0 w 70"/>
                <a:gd name="T17" fmla="*/ 0 h 119"/>
                <a:gd name="T18" fmla="*/ 0 w 70"/>
                <a:gd name="T19" fmla="*/ 0 h 119"/>
                <a:gd name="T20" fmla="*/ 0 w 70"/>
                <a:gd name="T21" fmla="*/ 0 h 119"/>
                <a:gd name="T22" fmla="*/ 0 w 70"/>
                <a:gd name="T23" fmla="*/ 0 h 119"/>
                <a:gd name="T24" fmla="*/ 0 w 70"/>
                <a:gd name="T25" fmla="*/ 0 h 119"/>
                <a:gd name="T26" fmla="*/ 0 w 70"/>
                <a:gd name="T27" fmla="*/ 0 h 119"/>
                <a:gd name="T28" fmla="*/ 0 w 70"/>
                <a:gd name="T29" fmla="*/ 0 h 119"/>
                <a:gd name="T30" fmla="*/ 0 w 70"/>
                <a:gd name="T31" fmla="*/ 0 h 119"/>
                <a:gd name="T32" fmla="*/ 0 w 70"/>
                <a:gd name="T33" fmla="*/ 0 h 1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0" h="119">
                  <a:moveTo>
                    <a:pt x="26" y="115"/>
                  </a:moveTo>
                  <a:lnTo>
                    <a:pt x="26" y="115"/>
                  </a:lnTo>
                  <a:cubicBezTo>
                    <a:pt x="26" y="118"/>
                    <a:pt x="25" y="119"/>
                    <a:pt x="22" y="119"/>
                  </a:cubicBezTo>
                  <a:lnTo>
                    <a:pt x="5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7"/>
                  </a:lnTo>
                  <a:lnTo>
                    <a:pt x="27" y="18"/>
                  </a:lnTo>
                  <a:cubicBezTo>
                    <a:pt x="34" y="11"/>
                    <a:pt x="51" y="3"/>
                    <a:pt x="62" y="0"/>
                  </a:cubicBezTo>
                  <a:cubicBezTo>
                    <a:pt x="66" y="0"/>
                    <a:pt x="68" y="0"/>
                    <a:pt x="68" y="5"/>
                  </a:cubicBezTo>
                  <a:lnTo>
                    <a:pt x="70" y="21"/>
                  </a:lnTo>
                  <a:cubicBezTo>
                    <a:pt x="70" y="24"/>
                    <a:pt x="70" y="25"/>
                    <a:pt x="65" y="26"/>
                  </a:cubicBezTo>
                  <a:cubicBezTo>
                    <a:pt x="52" y="29"/>
                    <a:pt x="35" y="34"/>
                    <a:pt x="26" y="37"/>
                  </a:cubicBezTo>
                  <a:lnTo>
                    <a:pt x="26" y="11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Freeform 75"/>
            <p:cNvSpPr>
              <a:spLocks noEditPoints="1"/>
            </p:cNvSpPr>
            <p:nvPr/>
          </p:nvSpPr>
          <p:spPr bwMode="gray">
            <a:xfrm>
              <a:off x="2781" y="676"/>
              <a:ext cx="28" cy="32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2" y="23"/>
                  </a:moveTo>
                  <a:lnTo>
                    <a:pt x="52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7"/>
                    <a:pt x="31" y="99"/>
                    <a:pt x="51" y="99"/>
                  </a:cubicBezTo>
                  <a:cubicBezTo>
                    <a:pt x="73" y="99"/>
                    <a:pt x="77" y="87"/>
                    <a:pt x="77" y="61"/>
                  </a:cubicBezTo>
                  <a:cubicBezTo>
                    <a:pt x="77" y="36"/>
                    <a:pt x="73" y="23"/>
                    <a:pt x="52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7"/>
                    <a:pt x="0" y="60"/>
                  </a:cubicBezTo>
                  <a:cubicBezTo>
                    <a:pt x="0" y="37"/>
                    <a:pt x="5" y="0"/>
                    <a:pt x="51" y="0"/>
                  </a:cubicBezTo>
                  <a:cubicBezTo>
                    <a:pt x="98" y="0"/>
                    <a:pt x="104" y="31"/>
                    <a:pt x="104" y="60"/>
                  </a:cubicBezTo>
                  <a:cubicBezTo>
                    <a:pt x="104" y="87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Freeform 76"/>
            <p:cNvSpPr>
              <a:spLocks noEditPoints="1"/>
            </p:cNvSpPr>
            <p:nvPr/>
          </p:nvSpPr>
          <p:spPr bwMode="gray">
            <a:xfrm>
              <a:off x="2812" y="676"/>
              <a:ext cx="27" cy="43"/>
            </a:xfrm>
            <a:custGeom>
              <a:avLst/>
              <a:gdLst>
                <a:gd name="T0" fmla="*/ 0 w 104"/>
                <a:gd name="T1" fmla="*/ 0 h 163"/>
                <a:gd name="T2" fmla="*/ 0 w 104"/>
                <a:gd name="T3" fmla="*/ 0 h 163"/>
                <a:gd name="T4" fmla="*/ 0 w 104"/>
                <a:gd name="T5" fmla="*/ 0 h 163"/>
                <a:gd name="T6" fmla="*/ 0 w 104"/>
                <a:gd name="T7" fmla="*/ 0 h 163"/>
                <a:gd name="T8" fmla="*/ 0 w 104"/>
                <a:gd name="T9" fmla="*/ 0 h 163"/>
                <a:gd name="T10" fmla="*/ 0 w 104"/>
                <a:gd name="T11" fmla="*/ 0 h 163"/>
                <a:gd name="T12" fmla="*/ 0 w 104"/>
                <a:gd name="T13" fmla="*/ 0 h 163"/>
                <a:gd name="T14" fmla="*/ 0 w 104"/>
                <a:gd name="T15" fmla="*/ 0 h 163"/>
                <a:gd name="T16" fmla="*/ 0 w 104"/>
                <a:gd name="T17" fmla="*/ 0 h 163"/>
                <a:gd name="T18" fmla="*/ 0 w 104"/>
                <a:gd name="T19" fmla="*/ 0 h 163"/>
                <a:gd name="T20" fmla="*/ 0 w 104"/>
                <a:gd name="T21" fmla="*/ 0 h 163"/>
                <a:gd name="T22" fmla="*/ 0 w 104"/>
                <a:gd name="T23" fmla="*/ 0 h 163"/>
                <a:gd name="T24" fmla="*/ 0 w 104"/>
                <a:gd name="T25" fmla="*/ 0 h 163"/>
                <a:gd name="T26" fmla="*/ 0 w 104"/>
                <a:gd name="T27" fmla="*/ 0 h 163"/>
                <a:gd name="T28" fmla="*/ 0 w 104"/>
                <a:gd name="T29" fmla="*/ 0 h 163"/>
                <a:gd name="T30" fmla="*/ 0 w 104"/>
                <a:gd name="T31" fmla="*/ 0 h 163"/>
                <a:gd name="T32" fmla="*/ 0 w 104"/>
                <a:gd name="T33" fmla="*/ 0 h 163"/>
                <a:gd name="T34" fmla="*/ 0 w 104"/>
                <a:gd name="T35" fmla="*/ 0 h 163"/>
                <a:gd name="T36" fmla="*/ 0 w 104"/>
                <a:gd name="T37" fmla="*/ 0 h 163"/>
                <a:gd name="T38" fmla="*/ 0 w 104"/>
                <a:gd name="T39" fmla="*/ 0 h 163"/>
                <a:gd name="T40" fmla="*/ 0 w 104"/>
                <a:gd name="T41" fmla="*/ 0 h 163"/>
                <a:gd name="T42" fmla="*/ 0 w 104"/>
                <a:gd name="T43" fmla="*/ 0 h 163"/>
                <a:gd name="T44" fmla="*/ 0 w 104"/>
                <a:gd name="T45" fmla="*/ 0 h 163"/>
                <a:gd name="T46" fmla="*/ 0 w 104"/>
                <a:gd name="T47" fmla="*/ 0 h 1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4" h="163">
                  <a:moveTo>
                    <a:pt x="58" y="24"/>
                  </a:moveTo>
                  <a:lnTo>
                    <a:pt x="58" y="24"/>
                  </a:lnTo>
                  <a:cubicBezTo>
                    <a:pt x="48" y="24"/>
                    <a:pt x="33" y="31"/>
                    <a:pt x="26" y="35"/>
                  </a:cubicBezTo>
                  <a:lnTo>
                    <a:pt x="26" y="95"/>
                  </a:lnTo>
                  <a:cubicBezTo>
                    <a:pt x="37" y="98"/>
                    <a:pt x="45" y="99"/>
                    <a:pt x="54" y="99"/>
                  </a:cubicBezTo>
                  <a:cubicBezTo>
                    <a:pt x="71" y="99"/>
                    <a:pt x="77" y="90"/>
                    <a:pt x="77" y="60"/>
                  </a:cubicBezTo>
                  <a:cubicBezTo>
                    <a:pt x="77" y="29"/>
                    <a:pt x="71" y="24"/>
                    <a:pt x="58" y="24"/>
                  </a:cubicBezTo>
                  <a:close/>
                  <a:moveTo>
                    <a:pt x="56" y="121"/>
                  </a:moveTo>
                  <a:lnTo>
                    <a:pt x="56" y="121"/>
                  </a:lnTo>
                  <a:cubicBezTo>
                    <a:pt x="48" y="121"/>
                    <a:pt x="37" y="120"/>
                    <a:pt x="26" y="116"/>
                  </a:cubicBezTo>
                  <a:lnTo>
                    <a:pt x="26" y="159"/>
                  </a:lnTo>
                  <a:cubicBezTo>
                    <a:pt x="26" y="161"/>
                    <a:pt x="25" y="163"/>
                    <a:pt x="21" y="163"/>
                  </a:cubicBezTo>
                  <a:lnTo>
                    <a:pt x="4" y="163"/>
                  </a:lnTo>
                  <a:cubicBezTo>
                    <a:pt x="0" y="163"/>
                    <a:pt x="0" y="162"/>
                    <a:pt x="0" y="159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4"/>
                  </a:lnTo>
                  <a:cubicBezTo>
                    <a:pt x="35" y="8"/>
                    <a:pt x="50" y="0"/>
                    <a:pt x="64" y="0"/>
                  </a:cubicBezTo>
                  <a:cubicBezTo>
                    <a:pt x="96" y="0"/>
                    <a:pt x="104" y="24"/>
                    <a:pt x="104" y="60"/>
                  </a:cubicBezTo>
                  <a:cubicBezTo>
                    <a:pt x="104" y="99"/>
                    <a:pt x="94" y="121"/>
                    <a:pt x="56" y="121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Freeform 77"/>
            <p:cNvSpPr>
              <a:spLocks noEditPoints="1"/>
            </p:cNvSpPr>
            <p:nvPr/>
          </p:nvSpPr>
          <p:spPr bwMode="gray">
            <a:xfrm>
              <a:off x="2843" y="676"/>
              <a:ext cx="27" cy="32"/>
            </a:xfrm>
            <a:custGeom>
              <a:avLst/>
              <a:gdLst>
                <a:gd name="T0" fmla="*/ 0 w 103"/>
                <a:gd name="T1" fmla="*/ 0 h 122"/>
                <a:gd name="T2" fmla="*/ 0 w 103"/>
                <a:gd name="T3" fmla="*/ 0 h 122"/>
                <a:gd name="T4" fmla="*/ 0 w 103"/>
                <a:gd name="T5" fmla="*/ 0 h 122"/>
                <a:gd name="T6" fmla="*/ 0 w 103"/>
                <a:gd name="T7" fmla="*/ 0 h 122"/>
                <a:gd name="T8" fmla="*/ 0 w 103"/>
                <a:gd name="T9" fmla="*/ 0 h 122"/>
                <a:gd name="T10" fmla="*/ 0 w 103"/>
                <a:gd name="T11" fmla="*/ 0 h 122"/>
                <a:gd name="T12" fmla="*/ 0 w 103"/>
                <a:gd name="T13" fmla="*/ 0 h 122"/>
                <a:gd name="T14" fmla="*/ 0 w 103"/>
                <a:gd name="T15" fmla="*/ 0 h 122"/>
                <a:gd name="T16" fmla="*/ 0 w 103"/>
                <a:gd name="T17" fmla="*/ 0 h 122"/>
                <a:gd name="T18" fmla="*/ 0 w 103"/>
                <a:gd name="T19" fmla="*/ 0 h 122"/>
                <a:gd name="T20" fmla="*/ 0 w 103"/>
                <a:gd name="T21" fmla="*/ 0 h 122"/>
                <a:gd name="T22" fmla="*/ 0 w 103"/>
                <a:gd name="T23" fmla="*/ 0 h 122"/>
                <a:gd name="T24" fmla="*/ 0 w 103"/>
                <a:gd name="T25" fmla="*/ 0 h 122"/>
                <a:gd name="T26" fmla="*/ 0 w 103"/>
                <a:gd name="T27" fmla="*/ 0 h 122"/>
                <a:gd name="T28" fmla="*/ 0 w 103"/>
                <a:gd name="T29" fmla="*/ 0 h 122"/>
                <a:gd name="T30" fmla="*/ 0 w 103"/>
                <a:gd name="T31" fmla="*/ 0 h 122"/>
                <a:gd name="T32" fmla="*/ 0 w 103"/>
                <a:gd name="T33" fmla="*/ 0 h 122"/>
                <a:gd name="T34" fmla="*/ 0 w 103"/>
                <a:gd name="T35" fmla="*/ 0 h 1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3" h="122">
                  <a:moveTo>
                    <a:pt x="27" y="51"/>
                  </a:moveTo>
                  <a:lnTo>
                    <a:pt x="27" y="51"/>
                  </a:lnTo>
                  <a:lnTo>
                    <a:pt x="75" y="51"/>
                  </a:lnTo>
                  <a:cubicBezTo>
                    <a:pt x="75" y="36"/>
                    <a:pt x="71" y="22"/>
                    <a:pt x="51" y="22"/>
                  </a:cubicBezTo>
                  <a:cubicBezTo>
                    <a:pt x="33" y="22"/>
                    <a:pt x="29" y="33"/>
                    <a:pt x="27" y="51"/>
                  </a:cubicBezTo>
                  <a:close/>
                  <a:moveTo>
                    <a:pt x="27" y="69"/>
                  </a:moveTo>
                  <a:lnTo>
                    <a:pt x="27" y="69"/>
                  </a:lnTo>
                  <a:cubicBezTo>
                    <a:pt x="28" y="93"/>
                    <a:pt x="37" y="100"/>
                    <a:pt x="56" y="100"/>
                  </a:cubicBezTo>
                  <a:cubicBezTo>
                    <a:pt x="65" y="100"/>
                    <a:pt x="78" y="98"/>
                    <a:pt x="87" y="97"/>
                  </a:cubicBezTo>
                  <a:cubicBezTo>
                    <a:pt x="92" y="97"/>
                    <a:pt x="93" y="97"/>
                    <a:pt x="94" y="101"/>
                  </a:cubicBezTo>
                  <a:lnTo>
                    <a:pt x="95" y="109"/>
                  </a:lnTo>
                  <a:cubicBezTo>
                    <a:pt x="96" y="113"/>
                    <a:pt x="96" y="115"/>
                    <a:pt x="91" y="116"/>
                  </a:cubicBezTo>
                  <a:cubicBezTo>
                    <a:pt x="82" y="120"/>
                    <a:pt x="64" y="122"/>
                    <a:pt x="53" y="122"/>
                  </a:cubicBezTo>
                  <a:cubicBezTo>
                    <a:pt x="7" y="122"/>
                    <a:pt x="0" y="93"/>
                    <a:pt x="0" y="62"/>
                  </a:cubicBezTo>
                  <a:cubicBezTo>
                    <a:pt x="0" y="39"/>
                    <a:pt x="4" y="0"/>
                    <a:pt x="51" y="0"/>
                  </a:cubicBezTo>
                  <a:cubicBezTo>
                    <a:pt x="94" y="0"/>
                    <a:pt x="102" y="28"/>
                    <a:pt x="103" y="54"/>
                  </a:cubicBezTo>
                  <a:cubicBezTo>
                    <a:pt x="103" y="63"/>
                    <a:pt x="100" y="69"/>
                    <a:pt x="91" y="69"/>
                  </a:cubicBezTo>
                  <a:lnTo>
                    <a:pt x="27" y="69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Freeform 78"/>
            <p:cNvSpPr>
              <a:spLocks noEditPoints="1"/>
            </p:cNvSpPr>
            <p:nvPr/>
          </p:nvSpPr>
          <p:spPr bwMode="gray">
            <a:xfrm>
              <a:off x="2872" y="676"/>
              <a:ext cx="30" cy="32"/>
            </a:xfrm>
            <a:custGeom>
              <a:avLst/>
              <a:gdLst>
                <a:gd name="T0" fmla="*/ 0 w 115"/>
                <a:gd name="T1" fmla="*/ 0 h 122"/>
                <a:gd name="T2" fmla="*/ 0 w 115"/>
                <a:gd name="T3" fmla="*/ 0 h 122"/>
                <a:gd name="T4" fmla="*/ 0 w 115"/>
                <a:gd name="T5" fmla="*/ 0 h 122"/>
                <a:gd name="T6" fmla="*/ 0 w 115"/>
                <a:gd name="T7" fmla="*/ 0 h 122"/>
                <a:gd name="T8" fmla="*/ 0 w 115"/>
                <a:gd name="T9" fmla="*/ 0 h 122"/>
                <a:gd name="T10" fmla="*/ 0 w 115"/>
                <a:gd name="T11" fmla="*/ 0 h 122"/>
                <a:gd name="T12" fmla="*/ 0 w 115"/>
                <a:gd name="T13" fmla="*/ 0 h 122"/>
                <a:gd name="T14" fmla="*/ 0 w 115"/>
                <a:gd name="T15" fmla="*/ 0 h 122"/>
                <a:gd name="T16" fmla="*/ 0 w 115"/>
                <a:gd name="T17" fmla="*/ 0 h 122"/>
                <a:gd name="T18" fmla="*/ 0 w 115"/>
                <a:gd name="T19" fmla="*/ 0 h 122"/>
                <a:gd name="T20" fmla="*/ 0 w 115"/>
                <a:gd name="T21" fmla="*/ 0 h 122"/>
                <a:gd name="T22" fmla="*/ 0 w 115"/>
                <a:gd name="T23" fmla="*/ 0 h 122"/>
                <a:gd name="T24" fmla="*/ 0 w 115"/>
                <a:gd name="T25" fmla="*/ 0 h 122"/>
                <a:gd name="T26" fmla="*/ 0 w 115"/>
                <a:gd name="T27" fmla="*/ 0 h 122"/>
                <a:gd name="T28" fmla="*/ 0 w 115"/>
                <a:gd name="T29" fmla="*/ 0 h 122"/>
                <a:gd name="T30" fmla="*/ 0 w 115"/>
                <a:gd name="T31" fmla="*/ 0 h 122"/>
                <a:gd name="T32" fmla="*/ 0 w 115"/>
                <a:gd name="T33" fmla="*/ 0 h 122"/>
                <a:gd name="T34" fmla="*/ 0 w 115"/>
                <a:gd name="T35" fmla="*/ 0 h 122"/>
                <a:gd name="T36" fmla="*/ 0 w 115"/>
                <a:gd name="T37" fmla="*/ 0 h 122"/>
                <a:gd name="T38" fmla="*/ 0 w 115"/>
                <a:gd name="T39" fmla="*/ 0 h 122"/>
                <a:gd name="T40" fmla="*/ 0 w 115"/>
                <a:gd name="T41" fmla="*/ 0 h 122"/>
                <a:gd name="T42" fmla="*/ 0 w 115"/>
                <a:gd name="T43" fmla="*/ 0 h 122"/>
                <a:gd name="T44" fmla="*/ 0 w 115"/>
                <a:gd name="T45" fmla="*/ 0 h 122"/>
                <a:gd name="T46" fmla="*/ 0 w 115"/>
                <a:gd name="T47" fmla="*/ 0 h 122"/>
                <a:gd name="T48" fmla="*/ 0 w 115"/>
                <a:gd name="T49" fmla="*/ 0 h 122"/>
                <a:gd name="T50" fmla="*/ 0 w 115"/>
                <a:gd name="T51" fmla="*/ 0 h 122"/>
                <a:gd name="T52" fmla="*/ 0 w 115"/>
                <a:gd name="T53" fmla="*/ 0 h 122"/>
                <a:gd name="T54" fmla="*/ 0 w 115"/>
                <a:gd name="T55" fmla="*/ 0 h 122"/>
                <a:gd name="T56" fmla="*/ 0 w 115"/>
                <a:gd name="T57" fmla="*/ 0 h 1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5" h="122">
                  <a:moveTo>
                    <a:pt x="76" y="67"/>
                  </a:moveTo>
                  <a:lnTo>
                    <a:pt x="76" y="67"/>
                  </a:lnTo>
                  <a:lnTo>
                    <a:pt x="46" y="67"/>
                  </a:lnTo>
                  <a:cubicBezTo>
                    <a:pt x="34" y="67"/>
                    <a:pt x="27" y="71"/>
                    <a:pt x="27" y="87"/>
                  </a:cubicBezTo>
                  <a:cubicBezTo>
                    <a:pt x="27" y="97"/>
                    <a:pt x="30" y="101"/>
                    <a:pt x="41" y="101"/>
                  </a:cubicBezTo>
                  <a:cubicBezTo>
                    <a:pt x="52" y="101"/>
                    <a:pt x="66" y="95"/>
                    <a:pt x="76" y="90"/>
                  </a:cubicBezTo>
                  <a:lnTo>
                    <a:pt x="76" y="67"/>
                  </a:lnTo>
                  <a:close/>
                  <a:moveTo>
                    <a:pt x="77" y="107"/>
                  </a:moveTo>
                  <a:lnTo>
                    <a:pt x="77" y="107"/>
                  </a:lnTo>
                  <a:cubicBezTo>
                    <a:pt x="65" y="116"/>
                    <a:pt x="49" y="122"/>
                    <a:pt x="33" y="122"/>
                  </a:cubicBezTo>
                  <a:cubicBezTo>
                    <a:pt x="7" y="122"/>
                    <a:pt x="0" y="108"/>
                    <a:pt x="0" y="88"/>
                  </a:cubicBezTo>
                  <a:cubicBezTo>
                    <a:pt x="0" y="60"/>
                    <a:pt x="15" y="48"/>
                    <a:pt x="45" y="48"/>
                  </a:cubicBezTo>
                  <a:lnTo>
                    <a:pt x="76" y="48"/>
                  </a:lnTo>
                  <a:lnTo>
                    <a:pt x="76" y="42"/>
                  </a:lnTo>
                  <a:cubicBezTo>
                    <a:pt x="76" y="27"/>
                    <a:pt x="70" y="22"/>
                    <a:pt x="51" y="22"/>
                  </a:cubicBezTo>
                  <a:cubicBezTo>
                    <a:pt x="43" y="22"/>
                    <a:pt x="28" y="24"/>
                    <a:pt x="18" y="25"/>
                  </a:cubicBezTo>
                  <a:cubicBezTo>
                    <a:pt x="13" y="25"/>
                    <a:pt x="12" y="25"/>
                    <a:pt x="11" y="22"/>
                  </a:cubicBezTo>
                  <a:lnTo>
                    <a:pt x="9" y="13"/>
                  </a:lnTo>
                  <a:cubicBezTo>
                    <a:pt x="9" y="10"/>
                    <a:pt x="10" y="8"/>
                    <a:pt x="15" y="6"/>
                  </a:cubicBezTo>
                  <a:cubicBezTo>
                    <a:pt x="25" y="2"/>
                    <a:pt x="44" y="0"/>
                    <a:pt x="55" y="0"/>
                  </a:cubicBezTo>
                  <a:cubicBezTo>
                    <a:pt x="97" y="0"/>
                    <a:pt x="102" y="17"/>
                    <a:pt x="102" y="44"/>
                  </a:cubicBezTo>
                  <a:lnTo>
                    <a:pt x="102" y="91"/>
                  </a:lnTo>
                  <a:cubicBezTo>
                    <a:pt x="102" y="100"/>
                    <a:pt x="103" y="101"/>
                    <a:pt x="111" y="102"/>
                  </a:cubicBezTo>
                  <a:cubicBezTo>
                    <a:pt x="114" y="102"/>
                    <a:pt x="115" y="103"/>
                    <a:pt x="115" y="105"/>
                  </a:cubicBezTo>
                  <a:lnTo>
                    <a:pt x="115" y="115"/>
                  </a:lnTo>
                  <a:cubicBezTo>
                    <a:pt x="115" y="118"/>
                    <a:pt x="113" y="120"/>
                    <a:pt x="109" y="120"/>
                  </a:cubicBezTo>
                  <a:cubicBezTo>
                    <a:pt x="106" y="121"/>
                    <a:pt x="102" y="121"/>
                    <a:pt x="98" y="121"/>
                  </a:cubicBezTo>
                  <a:cubicBezTo>
                    <a:pt x="87" y="121"/>
                    <a:pt x="80" y="118"/>
                    <a:pt x="77" y="10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gray">
            <a:xfrm>
              <a:off x="2904" y="676"/>
              <a:ext cx="27" cy="31"/>
            </a:xfrm>
            <a:custGeom>
              <a:avLst/>
              <a:gdLst>
                <a:gd name="T0" fmla="*/ 0 w 102"/>
                <a:gd name="T1" fmla="*/ 0 h 119"/>
                <a:gd name="T2" fmla="*/ 0 w 102"/>
                <a:gd name="T3" fmla="*/ 0 h 119"/>
                <a:gd name="T4" fmla="*/ 0 w 102"/>
                <a:gd name="T5" fmla="*/ 0 h 119"/>
                <a:gd name="T6" fmla="*/ 0 w 102"/>
                <a:gd name="T7" fmla="*/ 0 h 119"/>
                <a:gd name="T8" fmla="*/ 0 w 102"/>
                <a:gd name="T9" fmla="*/ 0 h 119"/>
                <a:gd name="T10" fmla="*/ 0 w 102"/>
                <a:gd name="T11" fmla="*/ 0 h 119"/>
                <a:gd name="T12" fmla="*/ 0 w 102"/>
                <a:gd name="T13" fmla="*/ 0 h 119"/>
                <a:gd name="T14" fmla="*/ 0 w 102"/>
                <a:gd name="T15" fmla="*/ 0 h 119"/>
                <a:gd name="T16" fmla="*/ 0 w 102"/>
                <a:gd name="T17" fmla="*/ 0 h 119"/>
                <a:gd name="T18" fmla="*/ 0 w 102"/>
                <a:gd name="T19" fmla="*/ 0 h 119"/>
                <a:gd name="T20" fmla="*/ 0 w 102"/>
                <a:gd name="T21" fmla="*/ 0 h 119"/>
                <a:gd name="T22" fmla="*/ 0 w 102"/>
                <a:gd name="T23" fmla="*/ 0 h 119"/>
                <a:gd name="T24" fmla="*/ 0 w 102"/>
                <a:gd name="T25" fmla="*/ 0 h 119"/>
                <a:gd name="T26" fmla="*/ 0 w 102"/>
                <a:gd name="T27" fmla="*/ 0 h 119"/>
                <a:gd name="T28" fmla="*/ 0 w 102"/>
                <a:gd name="T29" fmla="*/ 0 h 119"/>
                <a:gd name="T30" fmla="*/ 0 w 102"/>
                <a:gd name="T31" fmla="*/ 0 h 119"/>
                <a:gd name="T32" fmla="*/ 0 w 102"/>
                <a:gd name="T33" fmla="*/ 0 h 119"/>
                <a:gd name="T34" fmla="*/ 0 w 102"/>
                <a:gd name="T35" fmla="*/ 0 h 119"/>
                <a:gd name="T36" fmla="*/ 0 w 102"/>
                <a:gd name="T37" fmla="*/ 0 h 119"/>
                <a:gd name="T38" fmla="*/ 0 w 102"/>
                <a:gd name="T39" fmla="*/ 0 h 119"/>
                <a:gd name="T40" fmla="*/ 0 w 102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19">
                  <a:moveTo>
                    <a:pt x="98" y="119"/>
                  </a:moveTo>
                  <a:lnTo>
                    <a:pt x="98" y="119"/>
                  </a:lnTo>
                  <a:lnTo>
                    <a:pt x="80" y="119"/>
                  </a:lnTo>
                  <a:cubicBezTo>
                    <a:pt x="77" y="119"/>
                    <a:pt x="76" y="118"/>
                    <a:pt x="76" y="115"/>
                  </a:cubicBezTo>
                  <a:lnTo>
                    <a:pt x="76" y="47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2" y="31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19"/>
                    <a:pt x="21" y="119"/>
                  </a:cubicBezTo>
                  <a:lnTo>
                    <a:pt x="4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3"/>
                    <a:pt x="26" y="6"/>
                  </a:cubicBezTo>
                  <a:lnTo>
                    <a:pt x="26" y="14"/>
                  </a:lnTo>
                  <a:cubicBezTo>
                    <a:pt x="26" y="14"/>
                    <a:pt x="26" y="14"/>
                    <a:pt x="27" y="14"/>
                  </a:cubicBezTo>
                  <a:cubicBezTo>
                    <a:pt x="36" y="8"/>
                    <a:pt x="52" y="0"/>
                    <a:pt x="67" y="0"/>
                  </a:cubicBezTo>
                  <a:cubicBezTo>
                    <a:pt x="99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1" y="119"/>
                    <a:pt x="98" y="119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gray">
            <a:xfrm>
              <a:off x="2700" y="732"/>
              <a:ext cx="29" cy="42"/>
            </a:xfrm>
            <a:custGeom>
              <a:avLst/>
              <a:gdLst>
                <a:gd name="T0" fmla="*/ 0 w 114"/>
                <a:gd name="T1" fmla="*/ 0 h 163"/>
                <a:gd name="T2" fmla="*/ 0 w 114"/>
                <a:gd name="T3" fmla="*/ 0 h 163"/>
                <a:gd name="T4" fmla="*/ 0 w 114"/>
                <a:gd name="T5" fmla="*/ 0 h 163"/>
                <a:gd name="T6" fmla="*/ 0 w 114"/>
                <a:gd name="T7" fmla="*/ 0 h 163"/>
                <a:gd name="T8" fmla="*/ 0 w 114"/>
                <a:gd name="T9" fmla="*/ 0 h 163"/>
                <a:gd name="T10" fmla="*/ 0 w 114"/>
                <a:gd name="T11" fmla="*/ 0 h 163"/>
                <a:gd name="T12" fmla="*/ 0 w 114"/>
                <a:gd name="T13" fmla="*/ 0 h 163"/>
                <a:gd name="T14" fmla="*/ 0 w 114"/>
                <a:gd name="T15" fmla="*/ 0 h 163"/>
                <a:gd name="T16" fmla="*/ 0 w 114"/>
                <a:gd name="T17" fmla="*/ 0 h 163"/>
                <a:gd name="T18" fmla="*/ 0 w 114"/>
                <a:gd name="T19" fmla="*/ 0 h 163"/>
                <a:gd name="T20" fmla="*/ 0 w 114"/>
                <a:gd name="T21" fmla="*/ 0 h 163"/>
                <a:gd name="T22" fmla="*/ 0 w 114"/>
                <a:gd name="T23" fmla="*/ 0 h 163"/>
                <a:gd name="T24" fmla="*/ 0 w 114"/>
                <a:gd name="T25" fmla="*/ 0 h 163"/>
                <a:gd name="T26" fmla="*/ 0 w 114"/>
                <a:gd name="T27" fmla="*/ 0 h 163"/>
                <a:gd name="T28" fmla="*/ 0 w 114"/>
                <a:gd name="T29" fmla="*/ 0 h 163"/>
                <a:gd name="T30" fmla="*/ 0 w 114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4" h="163">
                  <a:moveTo>
                    <a:pt x="65" y="0"/>
                  </a:moveTo>
                  <a:lnTo>
                    <a:pt x="65" y="0"/>
                  </a:lnTo>
                  <a:cubicBezTo>
                    <a:pt x="76" y="0"/>
                    <a:pt x="96" y="1"/>
                    <a:pt x="108" y="7"/>
                  </a:cubicBezTo>
                  <a:cubicBezTo>
                    <a:pt x="112" y="8"/>
                    <a:pt x="114" y="10"/>
                    <a:pt x="113" y="14"/>
                  </a:cubicBezTo>
                  <a:lnTo>
                    <a:pt x="111" y="24"/>
                  </a:lnTo>
                  <a:cubicBezTo>
                    <a:pt x="110" y="27"/>
                    <a:pt x="109" y="28"/>
                    <a:pt x="105" y="27"/>
                  </a:cubicBezTo>
                  <a:cubicBezTo>
                    <a:pt x="93" y="26"/>
                    <a:pt x="78" y="24"/>
                    <a:pt x="66" y="24"/>
                  </a:cubicBezTo>
                  <a:cubicBezTo>
                    <a:pt x="33" y="24"/>
                    <a:pt x="29" y="51"/>
                    <a:pt x="29" y="82"/>
                  </a:cubicBezTo>
                  <a:cubicBezTo>
                    <a:pt x="29" y="113"/>
                    <a:pt x="35" y="138"/>
                    <a:pt x="66" y="138"/>
                  </a:cubicBezTo>
                  <a:cubicBezTo>
                    <a:pt x="80" y="138"/>
                    <a:pt x="92" y="137"/>
                    <a:pt x="105" y="135"/>
                  </a:cubicBezTo>
                  <a:cubicBezTo>
                    <a:pt x="109" y="134"/>
                    <a:pt x="110" y="136"/>
                    <a:pt x="111" y="139"/>
                  </a:cubicBezTo>
                  <a:lnTo>
                    <a:pt x="113" y="148"/>
                  </a:lnTo>
                  <a:cubicBezTo>
                    <a:pt x="114" y="152"/>
                    <a:pt x="113" y="154"/>
                    <a:pt x="109" y="156"/>
                  </a:cubicBezTo>
                  <a:cubicBezTo>
                    <a:pt x="97" y="161"/>
                    <a:pt x="76" y="163"/>
                    <a:pt x="65" y="163"/>
                  </a:cubicBezTo>
                  <a:cubicBezTo>
                    <a:pt x="11" y="163"/>
                    <a:pt x="0" y="123"/>
                    <a:pt x="0" y="82"/>
                  </a:cubicBezTo>
                  <a:cubicBezTo>
                    <a:pt x="0" y="41"/>
                    <a:pt x="10" y="0"/>
                    <a:pt x="65" y="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7" name="Freeform 81"/>
            <p:cNvSpPr>
              <a:spLocks noEditPoints="1"/>
            </p:cNvSpPr>
            <p:nvPr/>
          </p:nvSpPr>
          <p:spPr bwMode="gray">
            <a:xfrm>
              <a:off x="2730" y="742"/>
              <a:ext cx="27" cy="32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gray">
            <a:xfrm>
              <a:off x="2761" y="742"/>
              <a:ext cx="45" cy="32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0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gray">
            <a:xfrm>
              <a:off x="2810" y="742"/>
              <a:ext cx="45" cy="32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1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lnTo>
                    <a:pt x="27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0" name="Freeform 84"/>
            <p:cNvSpPr>
              <a:spLocks noEditPoints="1"/>
            </p:cNvSpPr>
            <p:nvPr/>
          </p:nvSpPr>
          <p:spPr bwMode="gray">
            <a:xfrm>
              <a:off x="2860" y="731"/>
              <a:ext cx="7" cy="43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6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6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gray">
            <a:xfrm>
              <a:off x="2871" y="742"/>
              <a:ext cx="24" cy="32"/>
            </a:xfrm>
            <a:custGeom>
              <a:avLst/>
              <a:gdLst>
                <a:gd name="T0" fmla="*/ 0 w 91"/>
                <a:gd name="T1" fmla="*/ 0 h 122"/>
                <a:gd name="T2" fmla="*/ 0 w 91"/>
                <a:gd name="T3" fmla="*/ 0 h 122"/>
                <a:gd name="T4" fmla="*/ 0 w 91"/>
                <a:gd name="T5" fmla="*/ 0 h 122"/>
                <a:gd name="T6" fmla="*/ 0 w 91"/>
                <a:gd name="T7" fmla="*/ 0 h 122"/>
                <a:gd name="T8" fmla="*/ 0 w 91"/>
                <a:gd name="T9" fmla="*/ 0 h 122"/>
                <a:gd name="T10" fmla="*/ 0 w 91"/>
                <a:gd name="T11" fmla="*/ 0 h 122"/>
                <a:gd name="T12" fmla="*/ 0 w 91"/>
                <a:gd name="T13" fmla="*/ 0 h 122"/>
                <a:gd name="T14" fmla="*/ 0 w 91"/>
                <a:gd name="T15" fmla="*/ 0 h 122"/>
                <a:gd name="T16" fmla="*/ 0 w 91"/>
                <a:gd name="T17" fmla="*/ 0 h 122"/>
                <a:gd name="T18" fmla="*/ 0 w 91"/>
                <a:gd name="T19" fmla="*/ 0 h 122"/>
                <a:gd name="T20" fmla="*/ 0 w 91"/>
                <a:gd name="T21" fmla="*/ 0 h 122"/>
                <a:gd name="T22" fmla="*/ 0 w 91"/>
                <a:gd name="T23" fmla="*/ 0 h 122"/>
                <a:gd name="T24" fmla="*/ 0 w 91"/>
                <a:gd name="T25" fmla="*/ 0 h 122"/>
                <a:gd name="T26" fmla="*/ 0 w 91"/>
                <a:gd name="T27" fmla="*/ 0 h 122"/>
                <a:gd name="T28" fmla="*/ 0 w 91"/>
                <a:gd name="T29" fmla="*/ 0 h 122"/>
                <a:gd name="T30" fmla="*/ 0 w 91"/>
                <a:gd name="T31" fmla="*/ 0 h 122"/>
                <a:gd name="T32" fmla="*/ 0 w 91"/>
                <a:gd name="T33" fmla="*/ 0 h 122"/>
                <a:gd name="T34" fmla="*/ 0 w 91"/>
                <a:gd name="T35" fmla="*/ 0 h 122"/>
                <a:gd name="T36" fmla="*/ 0 w 91"/>
                <a:gd name="T37" fmla="*/ 0 h 122"/>
                <a:gd name="T38" fmla="*/ 0 w 91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1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4" y="120"/>
                    <a:pt x="5" y="116"/>
                  </a:cubicBezTo>
                  <a:cubicBezTo>
                    <a:pt x="1" y="114"/>
                    <a:pt x="0" y="112"/>
                    <a:pt x="0" y="108"/>
                  </a:cubicBezTo>
                  <a:lnTo>
                    <a:pt x="2" y="100"/>
                  </a:lnTo>
                  <a:cubicBezTo>
                    <a:pt x="3" y="97"/>
                    <a:pt x="4" y="96"/>
                    <a:pt x="8" y="97"/>
                  </a:cubicBezTo>
                  <a:cubicBezTo>
                    <a:pt x="19" y="99"/>
                    <a:pt x="34" y="100"/>
                    <a:pt x="42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1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2" y="1"/>
                    <a:pt x="82" y="5"/>
                  </a:cubicBezTo>
                  <a:cubicBezTo>
                    <a:pt x="86" y="7"/>
                    <a:pt x="88" y="8"/>
                    <a:pt x="87" y="12"/>
                  </a:cubicBezTo>
                  <a:lnTo>
                    <a:pt x="85" y="21"/>
                  </a:lnTo>
                  <a:cubicBezTo>
                    <a:pt x="85" y="24"/>
                    <a:pt x="83" y="25"/>
                    <a:pt x="79" y="24"/>
                  </a:cubicBezTo>
                  <a:cubicBezTo>
                    <a:pt x="68" y="23"/>
                    <a:pt x="55" y="21"/>
                    <a:pt x="46" y="21"/>
                  </a:cubicBezTo>
                  <a:cubicBezTo>
                    <a:pt x="31" y="21"/>
                    <a:pt x="27" y="26"/>
                    <a:pt x="27" y="35"/>
                  </a:cubicBezTo>
                  <a:cubicBezTo>
                    <a:pt x="27" y="44"/>
                    <a:pt x="33" y="45"/>
                    <a:pt x="48" y="48"/>
                  </a:cubicBezTo>
                  <a:cubicBezTo>
                    <a:pt x="70" y="51"/>
                    <a:pt x="91" y="56"/>
                    <a:pt x="91" y="84"/>
                  </a:cubicBezTo>
                  <a:cubicBezTo>
                    <a:pt x="91" y="112"/>
                    <a:pt x="67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gray">
            <a:xfrm>
              <a:off x="2897" y="742"/>
              <a:ext cx="25" cy="32"/>
            </a:xfrm>
            <a:custGeom>
              <a:avLst/>
              <a:gdLst>
                <a:gd name="T0" fmla="*/ 0 w 92"/>
                <a:gd name="T1" fmla="*/ 0 h 122"/>
                <a:gd name="T2" fmla="*/ 0 w 92"/>
                <a:gd name="T3" fmla="*/ 0 h 122"/>
                <a:gd name="T4" fmla="*/ 0 w 92"/>
                <a:gd name="T5" fmla="*/ 0 h 122"/>
                <a:gd name="T6" fmla="*/ 0 w 92"/>
                <a:gd name="T7" fmla="*/ 0 h 122"/>
                <a:gd name="T8" fmla="*/ 0 w 92"/>
                <a:gd name="T9" fmla="*/ 0 h 122"/>
                <a:gd name="T10" fmla="*/ 0 w 92"/>
                <a:gd name="T11" fmla="*/ 0 h 122"/>
                <a:gd name="T12" fmla="*/ 0 w 92"/>
                <a:gd name="T13" fmla="*/ 0 h 122"/>
                <a:gd name="T14" fmla="*/ 0 w 92"/>
                <a:gd name="T15" fmla="*/ 0 h 122"/>
                <a:gd name="T16" fmla="*/ 0 w 92"/>
                <a:gd name="T17" fmla="*/ 0 h 122"/>
                <a:gd name="T18" fmla="*/ 0 w 92"/>
                <a:gd name="T19" fmla="*/ 0 h 122"/>
                <a:gd name="T20" fmla="*/ 0 w 92"/>
                <a:gd name="T21" fmla="*/ 0 h 122"/>
                <a:gd name="T22" fmla="*/ 0 w 92"/>
                <a:gd name="T23" fmla="*/ 0 h 122"/>
                <a:gd name="T24" fmla="*/ 0 w 92"/>
                <a:gd name="T25" fmla="*/ 0 h 122"/>
                <a:gd name="T26" fmla="*/ 0 w 92"/>
                <a:gd name="T27" fmla="*/ 0 h 122"/>
                <a:gd name="T28" fmla="*/ 0 w 92"/>
                <a:gd name="T29" fmla="*/ 0 h 122"/>
                <a:gd name="T30" fmla="*/ 0 w 92"/>
                <a:gd name="T31" fmla="*/ 0 h 122"/>
                <a:gd name="T32" fmla="*/ 0 w 92"/>
                <a:gd name="T33" fmla="*/ 0 h 122"/>
                <a:gd name="T34" fmla="*/ 0 w 92"/>
                <a:gd name="T35" fmla="*/ 0 h 122"/>
                <a:gd name="T36" fmla="*/ 0 w 92"/>
                <a:gd name="T37" fmla="*/ 0 h 122"/>
                <a:gd name="T38" fmla="*/ 0 w 92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2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5" y="120"/>
                    <a:pt x="6" y="116"/>
                  </a:cubicBezTo>
                  <a:cubicBezTo>
                    <a:pt x="1" y="114"/>
                    <a:pt x="0" y="112"/>
                    <a:pt x="1" y="108"/>
                  </a:cubicBezTo>
                  <a:lnTo>
                    <a:pt x="3" y="100"/>
                  </a:lnTo>
                  <a:cubicBezTo>
                    <a:pt x="3" y="97"/>
                    <a:pt x="5" y="96"/>
                    <a:pt x="9" y="97"/>
                  </a:cubicBezTo>
                  <a:cubicBezTo>
                    <a:pt x="19" y="99"/>
                    <a:pt x="35" y="100"/>
                    <a:pt x="43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2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3" y="1"/>
                    <a:pt x="83" y="5"/>
                  </a:cubicBezTo>
                  <a:cubicBezTo>
                    <a:pt x="87" y="7"/>
                    <a:pt x="88" y="8"/>
                    <a:pt x="88" y="12"/>
                  </a:cubicBezTo>
                  <a:lnTo>
                    <a:pt x="86" y="21"/>
                  </a:lnTo>
                  <a:cubicBezTo>
                    <a:pt x="85" y="24"/>
                    <a:pt x="84" y="25"/>
                    <a:pt x="79" y="24"/>
                  </a:cubicBezTo>
                  <a:cubicBezTo>
                    <a:pt x="69" y="23"/>
                    <a:pt x="56" y="21"/>
                    <a:pt x="47" y="21"/>
                  </a:cubicBezTo>
                  <a:cubicBezTo>
                    <a:pt x="31" y="21"/>
                    <a:pt x="28" y="26"/>
                    <a:pt x="28" y="35"/>
                  </a:cubicBezTo>
                  <a:cubicBezTo>
                    <a:pt x="28" y="44"/>
                    <a:pt x="34" y="45"/>
                    <a:pt x="48" y="48"/>
                  </a:cubicBezTo>
                  <a:cubicBezTo>
                    <a:pt x="71" y="51"/>
                    <a:pt x="92" y="56"/>
                    <a:pt x="92" y="84"/>
                  </a:cubicBezTo>
                  <a:cubicBezTo>
                    <a:pt x="92" y="112"/>
                    <a:pt x="68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3" name="Freeform 87"/>
            <p:cNvSpPr>
              <a:spLocks noEditPoints="1"/>
            </p:cNvSpPr>
            <p:nvPr/>
          </p:nvSpPr>
          <p:spPr bwMode="gray">
            <a:xfrm>
              <a:off x="2925" y="731"/>
              <a:ext cx="8" cy="43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5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5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4" name="Freeform 88"/>
            <p:cNvSpPr>
              <a:spLocks noEditPoints="1"/>
            </p:cNvSpPr>
            <p:nvPr/>
          </p:nvSpPr>
          <p:spPr bwMode="gray">
            <a:xfrm>
              <a:off x="2937" y="742"/>
              <a:ext cx="27" cy="32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6" y="36"/>
                    <a:pt x="26" y="61"/>
                  </a:cubicBezTo>
                  <a:cubicBezTo>
                    <a:pt x="26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gray">
            <a:xfrm>
              <a:off x="2968" y="742"/>
              <a:ext cx="26" cy="32"/>
            </a:xfrm>
            <a:custGeom>
              <a:avLst/>
              <a:gdLst>
                <a:gd name="T0" fmla="*/ 0 w 102"/>
                <a:gd name="T1" fmla="*/ 0 h 120"/>
                <a:gd name="T2" fmla="*/ 0 w 102"/>
                <a:gd name="T3" fmla="*/ 0 h 120"/>
                <a:gd name="T4" fmla="*/ 0 w 102"/>
                <a:gd name="T5" fmla="*/ 0 h 120"/>
                <a:gd name="T6" fmla="*/ 0 w 102"/>
                <a:gd name="T7" fmla="*/ 0 h 120"/>
                <a:gd name="T8" fmla="*/ 0 w 102"/>
                <a:gd name="T9" fmla="*/ 0 h 120"/>
                <a:gd name="T10" fmla="*/ 0 w 102"/>
                <a:gd name="T11" fmla="*/ 0 h 120"/>
                <a:gd name="T12" fmla="*/ 0 w 102"/>
                <a:gd name="T13" fmla="*/ 0 h 120"/>
                <a:gd name="T14" fmla="*/ 0 w 102"/>
                <a:gd name="T15" fmla="*/ 0 h 120"/>
                <a:gd name="T16" fmla="*/ 0 w 102"/>
                <a:gd name="T17" fmla="*/ 0 h 120"/>
                <a:gd name="T18" fmla="*/ 0 w 102"/>
                <a:gd name="T19" fmla="*/ 0 h 120"/>
                <a:gd name="T20" fmla="*/ 0 w 102"/>
                <a:gd name="T21" fmla="*/ 0 h 120"/>
                <a:gd name="T22" fmla="*/ 0 w 102"/>
                <a:gd name="T23" fmla="*/ 0 h 120"/>
                <a:gd name="T24" fmla="*/ 0 w 102"/>
                <a:gd name="T25" fmla="*/ 0 h 120"/>
                <a:gd name="T26" fmla="*/ 0 w 102"/>
                <a:gd name="T27" fmla="*/ 0 h 120"/>
                <a:gd name="T28" fmla="*/ 0 w 102"/>
                <a:gd name="T29" fmla="*/ 0 h 120"/>
                <a:gd name="T30" fmla="*/ 0 w 102"/>
                <a:gd name="T31" fmla="*/ 0 h 120"/>
                <a:gd name="T32" fmla="*/ 0 w 102"/>
                <a:gd name="T33" fmla="*/ 0 h 120"/>
                <a:gd name="T34" fmla="*/ 0 w 102"/>
                <a:gd name="T35" fmla="*/ 0 h 120"/>
                <a:gd name="T36" fmla="*/ 0 w 102"/>
                <a:gd name="T37" fmla="*/ 0 h 120"/>
                <a:gd name="T38" fmla="*/ 0 w 102"/>
                <a:gd name="T39" fmla="*/ 0 h 120"/>
                <a:gd name="T40" fmla="*/ 0 w 102"/>
                <a:gd name="T41" fmla="*/ 0 h 1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20">
                  <a:moveTo>
                    <a:pt x="98" y="120"/>
                  </a:moveTo>
                  <a:lnTo>
                    <a:pt x="98" y="120"/>
                  </a:lnTo>
                  <a:lnTo>
                    <a:pt x="81" y="120"/>
                  </a:lnTo>
                  <a:cubicBezTo>
                    <a:pt x="78" y="120"/>
                    <a:pt x="76" y="118"/>
                    <a:pt x="76" y="115"/>
                  </a:cubicBezTo>
                  <a:lnTo>
                    <a:pt x="76" y="48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3" y="32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5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26" y="14"/>
                    <a:pt x="27" y="14"/>
                    <a:pt x="27" y="14"/>
                  </a:cubicBezTo>
                  <a:cubicBezTo>
                    <a:pt x="36" y="8"/>
                    <a:pt x="53" y="0"/>
                    <a:pt x="67" y="0"/>
                  </a:cubicBezTo>
                  <a:cubicBezTo>
                    <a:pt x="100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2" y="120"/>
                    <a:pt x="9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26" name="Group 137"/>
          <p:cNvGrpSpPr>
            <a:grpSpLocks/>
          </p:cNvGrpSpPr>
          <p:nvPr userDrawn="1"/>
        </p:nvGrpSpPr>
        <p:grpSpPr bwMode="auto">
          <a:xfrm>
            <a:off x="0" y="0"/>
            <a:ext cx="9144000" cy="1022350"/>
            <a:chOff x="0" y="0"/>
            <a:chExt cx="5760" cy="644"/>
          </a:xfrm>
        </p:grpSpPr>
        <p:sp>
          <p:nvSpPr>
            <p:cNvPr id="27" name="Rectangle 11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6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kern="1200" smtClean="0">
                <a:cs typeface="Arial Unicode MS" pitchFamily="34" charset="-128"/>
              </a:endParaRPr>
            </a:p>
          </p:txBody>
        </p:sp>
        <p:pic>
          <p:nvPicPr>
            <p:cNvPr id="28" name="Picture 134" descr="bandeau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0"/>
              <a:ext cx="3886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" name="Group 135"/>
            <p:cNvGrpSpPr>
              <a:grpSpLocks/>
            </p:cNvGrpSpPr>
            <p:nvPr userDrawn="1"/>
          </p:nvGrpSpPr>
          <p:grpSpPr bwMode="auto">
            <a:xfrm>
              <a:off x="2488" y="189"/>
              <a:ext cx="923" cy="455"/>
              <a:chOff x="2488" y="189"/>
              <a:chExt cx="923" cy="455"/>
            </a:xfrm>
          </p:grpSpPr>
          <p:sp>
            <p:nvSpPr>
              <p:cNvPr id="30" name="Freeform 28"/>
              <p:cNvSpPr>
                <a:spLocks/>
              </p:cNvSpPr>
              <p:nvPr/>
            </p:nvSpPr>
            <p:spPr bwMode="gray">
              <a:xfrm>
                <a:off x="2488" y="190"/>
                <a:ext cx="454" cy="166"/>
              </a:xfrm>
              <a:custGeom>
                <a:avLst/>
                <a:gdLst>
                  <a:gd name="T0" fmla="*/ 0 w 1737"/>
                  <a:gd name="T1" fmla="*/ 0 h 638"/>
                  <a:gd name="T2" fmla="*/ 0 w 1737"/>
                  <a:gd name="T3" fmla="*/ 0 h 638"/>
                  <a:gd name="T4" fmla="*/ 0 w 1737"/>
                  <a:gd name="T5" fmla="*/ 0 h 638"/>
                  <a:gd name="T6" fmla="*/ 0 w 1737"/>
                  <a:gd name="T7" fmla="*/ 0 h 638"/>
                  <a:gd name="T8" fmla="*/ 0 w 1737"/>
                  <a:gd name="T9" fmla="*/ 0 h 638"/>
                  <a:gd name="T10" fmla="*/ 0 w 1737"/>
                  <a:gd name="T11" fmla="*/ 0 h 638"/>
                  <a:gd name="T12" fmla="*/ 0 w 1737"/>
                  <a:gd name="T13" fmla="*/ 0 h 638"/>
                  <a:gd name="T14" fmla="*/ 0 w 1737"/>
                  <a:gd name="T15" fmla="*/ 0 h 638"/>
                  <a:gd name="T16" fmla="*/ 0 w 1737"/>
                  <a:gd name="T17" fmla="*/ 0 h 638"/>
                  <a:gd name="T18" fmla="*/ 0 w 1737"/>
                  <a:gd name="T19" fmla="*/ 0 h 638"/>
                  <a:gd name="T20" fmla="*/ 0 w 1737"/>
                  <a:gd name="T21" fmla="*/ 0 h 638"/>
                  <a:gd name="T22" fmla="*/ 0 w 1737"/>
                  <a:gd name="T23" fmla="*/ 0 h 638"/>
                  <a:gd name="T24" fmla="*/ 0 w 1737"/>
                  <a:gd name="T25" fmla="*/ 0 h 638"/>
                  <a:gd name="T26" fmla="*/ 0 w 1737"/>
                  <a:gd name="T27" fmla="*/ 0 h 638"/>
                  <a:gd name="T28" fmla="*/ 0 w 1737"/>
                  <a:gd name="T29" fmla="*/ 0 h 6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37" h="638">
                    <a:moveTo>
                      <a:pt x="0" y="638"/>
                    </a:moveTo>
                    <a:lnTo>
                      <a:pt x="0" y="638"/>
                    </a:lnTo>
                    <a:cubicBezTo>
                      <a:pt x="0" y="638"/>
                      <a:pt x="1047" y="503"/>
                      <a:pt x="1076" y="498"/>
                    </a:cubicBezTo>
                    <a:cubicBezTo>
                      <a:pt x="1121" y="490"/>
                      <a:pt x="1162" y="482"/>
                      <a:pt x="1199" y="471"/>
                    </a:cubicBezTo>
                    <a:cubicBezTo>
                      <a:pt x="1284" y="448"/>
                      <a:pt x="1362" y="413"/>
                      <a:pt x="1431" y="366"/>
                    </a:cubicBezTo>
                    <a:cubicBezTo>
                      <a:pt x="1497" y="322"/>
                      <a:pt x="1559" y="258"/>
                      <a:pt x="1620" y="187"/>
                    </a:cubicBezTo>
                    <a:cubicBezTo>
                      <a:pt x="1658" y="142"/>
                      <a:pt x="1699" y="83"/>
                      <a:pt x="1737" y="27"/>
                    </a:cubicBezTo>
                    <a:lnTo>
                      <a:pt x="1737" y="0"/>
                    </a:lnTo>
                    <a:cubicBezTo>
                      <a:pt x="1692" y="66"/>
                      <a:pt x="1648" y="124"/>
                      <a:pt x="1602" y="174"/>
                    </a:cubicBezTo>
                    <a:cubicBezTo>
                      <a:pt x="1541" y="241"/>
                      <a:pt x="1478" y="296"/>
                      <a:pt x="1413" y="338"/>
                    </a:cubicBezTo>
                    <a:cubicBezTo>
                      <a:pt x="1346" y="381"/>
                      <a:pt x="1271" y="413"/>
                      <a:pt x="1190" y="433"/>
                    </a:cubicBezTo>
                    <a:cubicBezTo>
                      <a:pt x="1153" y="442"/>
                      <a:pt x="1114" y="450"/>
                      <a:pt x="1070" y="456"/>
                    </a:cubicBezTo>
                    <a:cubicBezTo>
                      <a:pt x="1041" y="460"/>
                      <a:pt x="1011" y="463"/>
                      <a:pt x="982" y="466"/>
                    </a:cubicBezTo>
                    <a:cubicBezTo>
                      <a:pt x="971" y="467"/>
                      <a:pt x="0" y="570"/>
                      <a:pt x="0" y="570"/>
                    </a:cubicBezTo>
                    <a:lnTo>
                      <a:pt x="0" y="638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gray">
              <a:xfrm>
                <a:off x="2488" y="226"/>
                <a:ext cx="454" cy="154"/>
              </a:xfrm>
              <a:custGeom>
                <a:avLst/>
                <a:gdLst>
                  <a:gd name="T0" fmla="*/ 0 w 1737"/>
                  <a:gd name="T1" fmla="*/ 0 h 589"/>
                  <a:gd name="T2" fmla="*/ 0 w 1737"/>
                  <a:gd name="T3" fmla="*/ 0 h 589"/>
                  <a:gd name="T4" fmla="*/ 0 w 1737"/>
                  <a:gd name="T5" fmla="*/ 0 h 589"/>
                  <a:gd name="T6" fmla="*/ 0 w 1737"/>
                  <a:gd name="T7" fmla="*/ 0 h 589"/>
                  <a:gd name="T8" fmla="*/ 0 w 1737"/>
                  <a:gd name="T9" fmla="*/ 0 h 589"/>
                  <a:gd name="T10" fmla="*/ 0 w 1737"/>
                  <a:gd name="T11" fmla="*/ 0 h 589"/>
                  <a:gd name="T12" fmla="*/ 0 w 1737"/>
                  <a:gd name="T13" fmla="*/ 0 h 589"/>
                  <a:gd name="T14" fmla="*/ 0 w 1737"/>
                  <a:gd name="T15" fmla="*/ 0 h 589"/>
                  <a:gd name="T16" fmla="*/ 0 w 1737"/>
                  <a:gd name="T17" fmla="*/ 0 h 589"/>
                  <a:gd name="T18" fmla="*/ 0 w 1737"/>
                  <a:gd name="T19" fmla="*/ 0 h 589"/>
                  <a:gd name="T20" fmla="*/ 0 w 1737"/>
                  <a:gd name="T21" fmla="*/ 0 h 589"/>
                  <a:gd name="T22" fmla="*/ 0 w 1737"/>
                  <a:gd name="T23" fmla="*/ 0 h 589"/>
                  <a:gd name="T24" fmla="*/ 0 w 1737"/>
                  <a:gd name="T25" fmla="*/ 0 h 589"/>
                  <a:gd name="T26" fmla="*/ 0 w 1737"/>
                  <a:gd name="T27" fmla="*/ 0 h 589"/>
                  <a:gd name="T28" fmla="*/ 0 w 1737"/>
                  <a:gd name="T29" fmla="*/ 0 h 589"/>
                  <a:gd name="T30" fmla="*/ 0 w 1737"/>
                  <a:gd name="T31" fmla="*/ 0 h 589"/>
                  <a:gd name="T32" fmla="*/ 0 w 1737"/>
                  <a:gd name="T33" fmla="*/ 0 h 589"/>
                  <a:gd name="T34" fmla="*/ 0 w 1737"/>
                  <a:gd name="T35" fmla="*/ 0 h 58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37" h="589">
                    <a:moveTo>
                      <a:pt x="1404" y="323"/>
                    </a:moveTo>
                    <a:lnTo>
                      <a:pt x="1404" y="323"/>
                    </a:lnTo>
                    <a:cubicBezTo>
                      <a:pt x="1338" y="360"/>
                      <a:pt x="1262" y="388"/>
                      <a:pt x="1179" y="404"/>
                    </a:cubicBezTo>
                    <a:cubicBezTo>
                      <a:pt x="1143" y="412"/>
                      <a:pt x="1104" y="418"/>
                      <a:pt x="1060" y="422"/>
                    </a:cubicBezTo>
                    <a:cubicBezTo>
                      <a:pt x="1033" y="425"/>
                      <a:pt x="1007" y="427"/>
                      <a:pt x="981" y="430"/>
                    </a:cubicBezTo>
                    <a:cubicBezTo>
                      <a:pt x="967" y="431"/>
                      <a:pt x="952" y="432"/>
                      <a:pt x="938" y="433"/>
                    </a:cubicBezTo>
                    <a:cubicBezTo>
                      <a:pt x="617" y="462"/>
                      <a:pt x="298" y="493"/>
                      <a:pt x="0" y="522"/>
                    </a:cubicBezTo>
                    <a:lnTo>
                      <a:pt x="0" y="589"/>
                    </a:lnTo>
                    <a:cubicBezTo>
                      <a:pt x="301" y="553"/>
                      <a:pt x="622" y="515"/>
                      <a:pt x="943" y="479"/>
                    </a:cubicBezTo>
                    <a:cubicBezTo>
                      <a:pt x="957" y="477"/>
                      <a:pt x="971" y="475"/>
                      <a:pt x="986" y="474"/>
                    </a:cubicBezTo>
                    <a:cubicBezTo>
                      <a:pt x="1012" y="471"/>
                      <a:pt x="1038" y="468"/>
                      <a:pt x="1064" y="465"/>
                    </a:cubicBezTo>
                    <a:cubicBezTo>
                      <a:pt x="1110" y="459"/>
                      <a:pt x="1150" y="452"/>
                      <a:pt x="1187" y="443"/>
                    </a:cubicBezTo>
                    <a:cubicBezTo>
                      <a:pt x="1273" y="424"/>
                      <a:pt x="1352" y="393"/>
                      <a:pt x="1420" y="352"/>
                    </a:cubicBezTo>
                    <a:cubicBezTo>
                      <a:pt x="1487" y="312"/>
                      <a:pt x="1547" y="255"/>
                      <a:pt x="1611" y="186"/>
                    </a:cubicBezTo>
                    <a:cubicBezTo>
                      <a:pt x="1651" y="143"/>
                      <a:pt x="1696" y="82"/>
                      <a:pt x="1737" y="25"/>
                    </a:cubicBezTo>
                    <a:lnTo>
                      <a:pt x="1737" y="0"/>
                    </a:lnTo>
                    <a:cubicBezTo>
                      <a:pt x="1688" y="66"/>
                      <a:pt x="1642" y="122"/>
                      <a:pt x="1596" y="170"/>
                    </a:cubicBezTo>
                    <a:cubicBezTo>
                      <a:pt x="1533" y="234"/>
                      <a:pt x="1468" y="286"/>
                      <a:pt x="1404" y="323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gray">
              <a:xfrm>
                <a:off x="2488" y="264"/>
                <a:ext cx="454" cy="140"/>
              </a:xfrm>
              <a:custGeom>
                <a:avLst/>
                <a:gdLst>
                  <a:gd name="T0" fmla="*/ 0 w 1737"/>
                  <a:gd name="T1" fmla="*/ 0 h 535"/>
                  <a:gd name="T2" fmla="*/ 0 w 1737"/>
                  <a:gd name="T3" fmla="*/ 0 h 535"/>
                  <a:gd name="T4" fmla="*/ 0 w 1737"/>
                  <a:gd name="T5" fmla="*/ 0 h 535"/>
                  <a:gd name="T6" fmla="*/ 0 w 1737"/>
                  <a:gd name="T7" fmla="*/ 0 h 535"/>
                  <a:gd name="T8" fmla="*/ 0 w 1737"/>
                  <a:gd name="T9" fmla="*/ 0 h 535"/>
                  <a:gd name="T10" fmla="*/ 0 w 1737"/>
                  <a:gd name="T11" fmla="*/ 0 h 535"/>
                  <a:gd name="T12" fmla="*/ 0 w 1737"/>
                  <a:gd name="T13" fmla="*/ 0 h 535"/>
                  <a:gd name="T14" fmla="*/ 0 w 1737"/>
                  <a:gd name="T15" fmla="*/ 0 h 535"/>
                  <a:gd name="T16" fmla="*/ 0 w 1737"/>
                  <a:gd name="T17" fmla="*/ 0 h 535"/>
                  <a:gd name="T18" fmla="*/ 0 w 1737"/>
                  <a:gd name="T19" fmla="*/ 0 h 535"/>
                  <a:gd name="T20" fmla="*/ 0 w 1737"/>
                  <a:gd name="T21" fmla="*/ 0 h 535"/>
                  <a:gd name="T22" fmla="*/ 0 w 1737"/>
                  <a:gd name="T23" fmla="*/ 0 h 535"/>
                  <a:gd name="T24" fmla="*/ 0 w 1737"/>
                  <a:gd name="T25" fmla="*/ 0 h 535"/>
                  <a:gd name="T26" fmla="*/ 0 w 1737"/>
                  <a:gd name="T27" fmla="*/ 0 h 535"/>
                  <a:gd name="T28" fmla="*/ 0 w 1737"/>
                  <a:gd name="T29" fmla="*/ 0 h 5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37" h="535">
                    <a:moveTo>
                      <a:pt x="1587" y="162"/>
                    </a:moveTo>
                    <a:lnTo>
                      <a:pt x="1587" y="162"/>
                    </a:lnTo>
                    <a:cubicBezTo>
                      <a:pt x="1523" y="221"/>
                      <a:pt x="1456" y="266"/>
                      <a:pt x="1389" y="299"/>
                    </a:cubicBezTo>
                    <a:cubicBezTo>
                      <a:pt x="1322" y="331"/>
                      <a:pt x="1248" y="353"/>
                      <a:pt x="1162" y="367"/>
                    </a:cubicBezTo>
                    <a:cubicBezTo>
                      <a:pt x="1127" y="373"/>
                      <a:pt x="1088" y="378"/>
                      <a:pt x="1044" y="382"/>
                    </a:cubicBezTo>
                    <a:lnTo>
                      <a:pt x="0" y="467"/>
                    </a:lnTo>
                    <a:lnTo>
                      <a:pt x="0" y="535"/>
                    </a:lnTo>
                    <a:lnTo>
                      <a:pt x="928" y="437"/>
                    </a:lnTo>
                    <a:lnTo>
                      <a:pt x="1048" y="424"/>
                    </a:lnTo>
                    <a:cubicBezTo>
                      <a:pt x="1093" y="419"/>
                      <a:pt x="1133" y="413"/>
                      <a:pt x="1169" y="406"/>
                    </a:cubicBezTo>
                    <a:cubicBezTo>
                      <a:pt x="1258" y="389"/>
                      <a:pt x="1335" y="364"/>
                      <a:pt x="1403" y="329"/>
                    </a:cubicBezTo>
                    <a:cubicBezTo>
                      <a:pt x="1473" y="294"/>
                      <a:pt x="1542" y="236"/>
                      <a:pt x="1607" y="174"/>
                    </a:cubicBezTo>
                    <a:cubicBezTo>
                      <a:pt x="1650" y="132"/>
                      <a:pt x="1692" y="78"/>
                      <a:pt x="1737" y="22"/>
                    </a:cubicBezTo>
                    <a:lnTo>
                      <a:pt x="1737" y="0"/>
                    </a:lnTo>
                    <a:cubicBezTo>
                      <a:pt x="1685" y="64"/>
                      <a:pt x="1636" y="117"/>
                      <a:pt x="1587" y="162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gray">
              <a:xfrm>
                <a:off x="2488" y="338"/>
                <a:ext cx="454" cy="113"/>
              </a:xfrm>
              <a:custGeom>
                <a:avLst/>
                <a:gdLst>
                  <a:gd name="T0" fmla="*/ 0 w 1737"/>
                  <a:gd name="T1" fmla="*/ 0 h 434"/>
                  <a:gd name="T2" fmla="*/ 0 w 1737"/>
                  <a:gd name="T3" fmla="*/ 0 h 434"/>
                  <a:gd name="T4" fmla="*/ 0 w 1737"/>
                  <a:gd name="T5" fmla="*/ 0 h 434"/>
                  <a:gd name="T6" fmla="*/ 0 w 1737"/>
                  <a:gd name="T7" fmla="*/ 0 h 434"/>
                  <a:gd name="T8" fmla="*/ 0 w 1737"/>
                  <a:gd name="T9" fmla="*/ 0 h 434"/>
                  <a:gd name="T10" fmla="*/ 0 w 1737"/>
                  <a:gd name="T11" fmla="*/ 0 h 434"/>
                  <a:gd name="T12" fmla="*/ 0 w 1737"/>
                  <a:gd name="T13" fmla="*/ 0 h 434"/>
                  <a:gd name="T14" fmla="*/ 0 w 1737"/>
                  <a:gd name="T15" fmla="*/ 0 h 434"/>
                  <a:gd name="T16" fmla="*/ 0 w 1737"/>
                  <a:gd name="T17" fmla="*/ 0 h 434"/>
                  <a:gd name="T18" fmla="*/ 0 w 1737"/>
                  <a:gd name="T19" fmla="*/ 0 h 434"/>
                  <a:gd name="T20" fmla="*/ 0 w 1737"/>
                  <a:gd name="T21" fmla="*/ 0 h 434"/>
                  <a:gd name="T22" fmla="*/ 0 w 1737"/>
                  <a:gd name="T23" fmla="*/ 0 h 434"/>
                  <a:gd name="T24" fmla="*/ 0 w 1737"/>
                  <a:gd name="T25" fmla="*/ 0 h 434"/>
                  <a:gd name="T26" fmla="*/ 0 w 1737"/>
                  <a:gd name="T27" fmla="*/ 0 h 434"/>
                  <a:gd name="T28" fmla="*/ 0 w 1737"/>
                  <a:gd name="T29" fmla="*/ 0 h 434"/>
                  <a:gd name="T30" fmla="*/ 0 w 1737"/>
                  <a:gd name="T31" fmla="*/ 0 h 434"/>
                  <a:gd name="T32" fmla="*/ 0 w 1737"/>
                  <a:gd name="T33" fmla="*/ 0 h 434"/>
                  <a:gd name="T34" fmla="*/ 0 w 1737"/>
                  <a:gd name="T35" fmla="*/ 0 h 4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37" h="434">
                    <a:moveTo>
                      <a:pt x="1334" y="230"/>
                    </a:moveTo>
                    <a:lnTo>
                      <a:pt x="1334" y="230"/>
                    </a:lnTo>
                    <a:cubicBezTo>
                      <a:pt x="1274" y="264"/>
                      <a:pt x="1228" y="284"/>
                      <a:pt x="1141" y="293"/>
                    </a:cubicBezTo>
                    <a:cubicBezTo>
                      <a:pt x="1089" y="298"/>
                      <a:pt x="1035" y="301"/>
                      <a:pt x="983" y="304"/>
                    </a:cubicBezTo>
                    <a:cubicBezTo>
                      <a:pt x="957" y="305"/>
                      <a:pt x="932" y="306"/>
                      <a:pt x="907" y="308"/>
                    </a:cubicBezTo>
                    <a:cubicBezTo>
                      <a:pt x="749" y="317"/>
                      <a:pt x="594" y="327"/>
                      <a:pt x="436" y="337"/>
                    </a:cubicBezTo>
                    <a:lnTo>
                      <a:pt x="0" y="366"/>
                    </a:lnTo>
                    <a:lnTo>
                      <a:pt x="0" y="434"/>
                    </a:lnTo>
                    <a:lnTo>
                      <a:pt x="441" y="394"/>
                    </a:lnTo>
                    <a:cubicBezTo>
                      <a:pt x="583" y="381"/>
                      <a:pt x="748" y="366"/>
                      <a:pt x="910" y="353"/>
                    </a:cubicBezTo>
                    <a:lnTo>
                      <a:pt x="1027" y="344"/>
                    </a:lnTo>
                    <a:cubicBezTo>
                      <a:pt x="1073" y="340"/>
                      <a:pt x="1111" y="337"/>
                      <a:pt x="1146" y="332"/>
                    </a:cubicBezTo>
                    <a:cubicBezTo>
                      <a:pt x="1235" y="321"/>
                      <a:pt x="1311" y="303"/>
                      <a:pt x="1379" y="277"/>
                    </a:cubicBezTo>
                    <a:cubicBezTo>
                      <a:pt x="1452" y="250"/>
                      <a:pt x="1520" y="208"/>
                      <a:pt x="1589" y="158"/>
                    </a:cubicBezTo>
                    <a:cubicBezTo>
                      <a:pt x="1651" y="113"/>
                      <a:pt x="1737" y="25"/>
                      <a:pt x="1737" y="24"/>
                    </a:cubicBezTo>
                    <a:lnTo>
                      <a:pt x="1737" y="0"/>
                    </a:lnTo>
                    <a:cubicBezTo>
                      <a:pt x="1681" y="55"/>
                      <a:pt x="1649" y="86"/>
                      <a:pt x="1587" y="126"/>
                    </a:cubicBezTo>
                    <a:cubicBezTo>
                      <a:pt x="1514" y="174"/>
                      <a:pt x="1389" y="200"/>
                      <a:pt x="1334" y="23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gray">
              <a:xfrm>
                <a:off x="2488" y="383"/>
                <a:ext cx="454" cy="92"/>
              </a:xfrm>
              <a:custGeom>
                <a:avLst/>
                <a:gdLst>
                  <a:gd name="T0" fmla="*/ 0 w 1737"/>
                  <a:gd name="T1" fmla="*/ 0 h 353"/>
                  <a:gd name="T2" fmla="*/ 0 w 1737"/>
                  <a:gd name="T3" fmla="*/ 0 h 353"/>
                  <a:gd name="T4" fmla="*/ 0 w 1737"/>
                  <a:gd name="T5" fmla="*/ 0 h 353"/>
                  <a:gd name="T6" fmla="*/ 0 w 1737"/>
                  <a:gd name="T7" fmla="*/ 0 h 353"/>
                  <a:gd name="T8" fmla="*/ 0 w 1737"/>
                  <a:gd name="T9" fmla="*/ 0 h 353"/>
                  <a:gd name="T10" fmla="*/ 0 w 1737"/>
                  <a:gd name="T11" fmla="*/ 0 h 353"/>
                  <a:gd name="T12" fmla="*/ 0 w 1737"/>
                  <a:gd name="T13" fmla="*/ 0 h 353"/>
                  <a:gd name="T14" fmla="*/ 0 w 1737"/>
                  <a:gd name="T15" fmla="*/ 0 h 353"/>
                  <a:gd name="T16" fmla="*/ 0 w 1737"/>
                  <a:gd name="T17" fmla="*/ 0 h 353"/>
                  <a:gd name="T18" fmla="*/ 0 w 1737"/>
                  <a:gd name="T19" fmla="*/ 0 h 353"/>
                  <a:gd name="T20" fmla="*/ 0 w 1737"/>
                  <a:gd name="T21" fmla="*/ 0 h 353"/>
                  <a:gd name="T22" fmla="*/ 0 w 1737"/>
                  <a:gd name="T23" fmla="*/ 0 h 353"/>
                  <a:gd name="T24" fmla="*/ 0 w 1737"/>
                  <a:gd name="T25" fmla="*/ 0 h 353"/>
                  <a:gd name="T26" fmla="*/ 0 w 1737"/>
                  <a:gd name="T27" fmla="*/ 0 h 353"/>
                  <a:gd name="T28" fmla="*/ 0 w 1737"/>
                  <a:gd name="T29" fmla="*/ 0 h 353"/>
                  <a:gd name="T30" fmla="*/ 0 w 1737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7" h="353">
                    <a:moveTo>
                      <a:pt x="1357" y="188"/>
                    </a:moveTo>
                    <a:lnTo>
                      <a:pt x="1357" y="188"/>
                    </a:lnTo>
                    <a:cubicBezTo>
                      <a:pt x="1291" y="207"/>
                      <a:pt x="1216" y="220"/>
                      <a:pt x="1130" y="228"/>
                    </a:cubicBezTo>
                    <a:cubicBezTo>
                      <a:pt x="1095" y="231"/>
                      <a:pt x="1057" y="233"/>
                      <a:pt x="1014" y="235"/>
                    </a:cubicBezTo>
                    <a:lnTo>
                      <a:pt x="897" y="240"/>
                    </a:lnTo>
                    <a:cubicBezTo>
                      <a:pt x="607" y="253"/>
                      <a:pt x="318" y="268"/>
                      <a:pt x="0" y="285"/>
                    </a:cubicBezTo>
                    <a:lnTo>
                      <a:pt x="0" y="353"/>
                    </a:lnTo>
                    <a:cubicBezTo>
                      <a:pt x="304" y="329"/>
                      <a:pt x="602" y="306"/>
                      <a:pt x="900" y="285"/>
                    </a:cubicBezTo>
                    <a:lnTo>
                      <a:pt x="1016" y="277"/>
                    </a:lnTo>
                    <a:cubicBezTo>
                      <a:pt x="1061" y="274"/>
                      <a:pt x="1099" y="271"/>
                      <a:pt x="1134" y="267"/>
                    </a:cubicBezTo>
                    <a:cubicBezTo>
                      <a:pt x="1222" y="257"/>
                      <a:pt x="1298" y="242"/>
                      <a:pt x="1366" y="220"/>
                    </a:cubicBezTo>
                    <a:cubicBezTo>
                      <a:pt x="1441" y="197"/>
                      <a:pt x="1513" y="162"/>
                      <a:pt x="1582" y="118"/>
                    </a:cubicBezTo>
                    <a:cubicBezTo>
                      <a:pt x="1633" y="86"/>
                      <a:pt x="1684" y="48"/>
                      <a:pt x="1737" y="2"/>
                    </a:cubicBezTo>
                    <a:lnTo>
                      <a:pt x="1737" y="0"/>
                    </a:lnTo>
                    <a:cubicBezTo>
                      <a:pt x="1679" y="50"/>
                      <a:pt x="1623" y="61"/>
                      <a:pt x="1568" y="94"/>
                    </a:cubicBezTo>
                    <a:cubicBezTo>
                      <a:pt x="1500" y="135"/>
                      <a:pt x="1429" y="167"/>
                      <a:pt x="1357" y="18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gray">
              <a:xfrm>
                <a:off x="2488" y="412"/>
                <a:ext cx="454" cy="87"/>
              </a:xfrm>
              <a:custGeom>
                <a:avLst/>
                <a:gdLst>
                  <a:gd name="T0" fmla="*/ 0 w 1737"/>
                  <a:gd name="T1" fmla="*/ 0 h 331"/>
                  <a:gd name="T2" fmla="*/ 0 w 1737"/>
                  <a:gd name="T3" fmla="*/ 0 h 331"/>
                  <a:gd name="T4" fmla="*/ 0 w 1737"/>
                  <a:gd name="T5" fmla="*/ 0 h 331"/>
                  <a:gd name="T6" fmla="*/ 0 w 1737"/>
                  <a:gd name="T7" fmla="*/ 0 h 331"/>
                  <a:gd name="T8" fmla="*/ 0 w 1737"/>
                  <a:gd name="T9" fmla="*/ 0 h 331"/>
                  <a:gd name="T10" fmla="*/ 0 w 1737"/>
                  <a:gd name="T11" fmla="*/ 0 h 331"/>
                  <a:gd name="T12" fmla="*/ 0 w 1737"/>
                  <a:gd name="T13" fmla="*/ 0 h 331"/>
                  <a:gd name="T14" fmla="*/ 0 w 1737"/>
                  <a:gd name="T15" fmla="*/ 0 h 331"/>
                  <a:gd name="T16" fmla="*/ 0 w 1737"/>
                  <a:gd name="T17" fmla="*/ 0 h 331"/>
                  <a:gd name="T18" fmla="*/ 0 w 1737"/>
                  <a:gd name="T19" fmla="*/ 0 h 331"/>
                  <a:gd name="T20" fmla="*/ 0 w 1737"/>
                  <a:gd name="T21" fmla="*/ 0 h 331"/>
                  <a:gd name="T22" fmla="*/ 0 w 1737"/>
                  <a:gd name="T23" fmla="*/ 0 h 331"/>
                  <a:gd name="T24" fmla="*/ 0 w 1737"/>
                  <a:gd name="T25" fmla="*/ 0 h 331"/>
                  <a:gd name="T26" fmla="*/ 0 w 1737"/>
                  <a:gd name="T27" fmla="*/ 0 h 331"/>
                  <a:gd name="T28" fmla="*/ 0 w 1737"/>
                  <a:gd name="T29" fmla="*/ 0 h 331"/>
                  <a:gd name="T30" fmla="*/ 0 w 1737"/>
                  <a:gd name="T31" fmla="*/ 0 h 3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7" h="331">
                    <a:moveTo>
                      <a:pt x="1346" y="186"/>
                    </a:moveTo>
                    <a:lnTo>
                      <a:pt x="1346" y="186"/>
                    </a:lnTo>
                    <a:cubicBezTo>
                      <a:pt x="1279" y="201"/>
                      <a:pt x="1207" y="211"/>
                      <a:pt x="1119" y="217"/>
                    </a:cubicBezTo>
                    <a:cubicBezTo>
                      <a:pt x="1085" y="219"/>
                      <a:pt x="1049" y="221"/>
                      <a:pt x="1004" y="222"/>
                    </a:cubicBezTo>
                    <a:lnTo>
                      <a:pt x="889" y="227"/>
                    </a:lnTo>
                    <a:cubicBezTo>
                      <a:pt x="597" y="238"/>
                      <a:pt x="302" y="250"/>
                      <a:pt x="0" y="263"/>
                    </a:cubicBezTo>
                    <a:lnTo>
                      <a:pt x="0" y="331"/>
                    </a:lnTo>
                    <a:cubicBezTo>
                      <a:pt x="300" y="310"/>
                      <a:pt x="594" y="290"/>
                      <a:pt x="891" y="272"/>
                    </a:cubicBezTo>
                    <a:lnTo>
                      <a:pt x="1007" y="265"/>
                    </a:lnTo>
                    <a:cubicBezTo>
                      <a:pt x="1052" y="262"/>
                      <a:pt x="1089" y="260"/>
                      <a:pt x="1123" y="257"/>
                    </a:cubicBezTo>
                    <a:cubicBezTo>
                      <a:pt x="1212" y="248"/>
                      <a:pt x="1286" y="236"/>
                      <a:pt x="1353" y="219"/>
                    </a:cubicBezTo>
                    <a:cubicBezTo>
                      <a:pt x="1430" y="199"/>
                      <a:pt x="1504" y="171"/>
                      <a:pt x="1573" y="134"/>
                    </a:cubicBezTo>
                    <a:cubicBezTo>
                      <a:pt x="1627" y="105"/>
                      <a:pt x="1681" y="71"/>
                      <a:pt x="1737" y="29"/>
                    </a:cubicBezTo>
                    <a:lnTo>
                      <a:pt x="1737" y="0"/>
                    </a:lnTo>
                    <a:cubicBezTo>
                      <a:pt x="1677" y="44"/>
                      <a:pt x="1619" y="79"/>
                      <a:pt x="1561" y="108"/>
                    </a:cubicBezTo>
                    <a:cubicBezTo>
                      <a:pt x="1492" y="143"/>
                      <a:pt x="1420" y="169"/>
                      <a:pt x="1346" y="186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gray">
              <a:xfrm>
                <a:off x="2488" y="450"/>
                <a:ext cx="454" cy="72"/>
              </a:xfrm>
              <a:custGeom>
                <a:avLst/>
                <a:gdLst>
                  <a:gd name="T0" fmla="*/ 0 w 1737"/>
                  <a:gd name="T1" fmla="*/ 0 h 274"/>
                  <a:gd name="T2" fmla="*/ 0 w 1737"/>
                  <a:gd name="T3" fmla="*/ 0 h 274"/>
                  <a:gd name="T4" fmla="*/ 0 w 1737"/>
                  <a:gd name="T5" fmla="*/ 0 h 274"/>
                  <a:gd name="T6" fmla="*/ 0 w 1737"/>
                  <a:gd name="T7" fmla="*/ 0 h 274"/>
                  <a:gd name="T8" fmla="*/ 0 w 1737"/>
                  <a:gd name="T9" fmla="*/ 0 h 274"/>
                  <a:gd name="T10" fmla="*/ 0 w 1737"/>
                  <a:gd name="T11" fmla="*/ 0 h 274"/>
                  <a:gd name="T12" fmla="*/ 0 w 1737"/>
                  <a:gd name="T13" fmla="*/ 0 h 274"/>
                  <a:gd name="T14" fmla="*/ 0 w 1737"/>
                  <a:gd name="T15" fmla="*/ 0 h 274"/>
                  <a:gd name="T16" fmla="*/ 0 w 1737"/>
                  <a:gd name="T17" fmla="*/ 0 h 274"/>
                  <a:gd name="T18" fmla="*/ 0 w 1737"/>
                  <a:gd name="T19" fmla="*/ 0 h 274"/>
                  <a:gd name="T20" fmla="*/ 0 w 1737"/>
                  <a:gd name="T21" fmla="*/ 0 h 274"/>
                  <a:gd name="T22" fmla="*/ 0 w 1737"/>
                  <a:gd name="T23" fmla="*/ 0 h 274"/>
                  <a:gd name="T24" fmla="*/ 0 w 1737"/>
                  <a:gd name="T25" fmla="*/ 0 h 274"/>
                  <a:gd name="T26" fmla="*/ 0 w 1737"/>
                  <a:gd name="T27" fmla="*/ 0 h 274"/>
                  <a:gd name="T28" fmla="*/ 0 w 1737"/>
                  <a:gd name="T29" fmla="*/ 0 h 27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37" h="274">
                    <a:moveTo>
                      <a:pt x="1336" y="152"/>
                    </a:moveTo>
                    <a:lnTo>
                      <a:pt x="1336" y="152"/>
                    </a:lnTo>
                    <a:cubicBezTo>
                      <a:pt x="1269" y="164"/>
                      <a:pt x="1198" y="172"/>
                      <a:pt x="1110" y="176"/>
                    </a:cubicBezTo>
                    <a:cubicBezTo>
                      <a:pt x="1077" y="178"/>
                      <a:pt x="1042" y="179"/>
                      <a:pt x="996" y="180"/>
                    </a:cubicBezTo>
                    <a:lnTo>
                      <a:pt x="0" y="207"/>
                    </a:lnTo>
                    <a:lnTo>
                      <a:pt x="0" y="274"/>
                    </a:lnTo>
                    <a:lnTo>
                      <a:pt x="883" y="228"/>
                    </a:lnTo>
                    <a:lnTo>
                      <a:pt x="998" y="222"/>
                    </a:lnTo>
                    <a:cubicBezTo>
                      <a:pt x="1042" y="220"/>
                      <a:pt x="1079" y="218"/>
                      <a:pt x="1113" y="216"/>
                    </a:cubicBezTo>
                    <a:cubicBezTo>
                      <a:pt x="1201" y="209"/>
                      <a:pt x="1274" y="199"/>
                      <a:pt x="1342" y="185"/>
                    </a:cubicBezTo>
                    <a:cubicBezTo>
                      <a:pt x="1419" y="169"/>
                      <a:pt x="1494" y="146"/>
                      <a:pt x="1564" y="116"/>
                    </a:cubicBezTo>
                    <a:cubicBezTo>
                      <a:pt x="1621" y="92"/>
                      <a:pt x="1678" y="62"/>
                      <a:pt x="1737" y="27"/>
                    </a:cubicBezTo>
                    <a:lnTo>
                      <a:pt x="1737" y="0"/>
                    </a:lnTo>
                    <a:cubicBezTo>
                      <a:pt x="1674" y="36"/>
                      <a:pt x="1614" y="66"/>
                      <a:pt x="1554" y="89"/>
                    </a:cubicBezTo>
                    <a:cubicBezTo>
                      <a:pt x="1485" y="117"/>
                      <a:pt x="1411" y="138"/>
                      <a:pt x="1336" y="152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gray">
              <a:xfrm>
                <a:off x="2488" y="487"/>
                <a:ext cx="454" cy="59"/>
              </a:xfrm>
              <a:custGeom>
                <a:avLst/>
                <a:gdLst>
                  <a:gd name="T0" fmla="*/ 0 w 1737"/>
                  <a:gd name="T1" fmla="*/ 0 h 225"/>
                  <a:gd name="T2" fmla="*/ 0 w 1737"/>
                  <a:gd name="T3" fmla="*/ 0 h 225"/>
                  <a:gd name="T4" fmla="*/ 0 w 1737"/>
                  <a:gd name="T5" fmla="*/ 0 h 225"/>
                  <a:gd name="T6" fmla="*/ 0 w 1737"/>
                  <a:gd name="T7" fmla="*/ 0 h 225"/>
                  <a:gd name="T8" fmla="*/ 0 w 1737"/>
                  <a:gd name="T9" fmla="*/ 0 h 225"/>
                  <a:gd name="T10" fmla="*/ 0 w 1737"/>
                  <a:gd name="T11" fmla="*/ 0 h 225"/>
                  <a:gd name="T12" fmla="*/ 0 w 1737"/>
                  <a:gd name="T13" fmla="*/ 0 h 225"/>
                  <a:gd name="T14" fmla="*/ 0 w 1737"/>
                  <a:gd name="T15" fmla="*/ 0 h 225"/>
                  <a:gd name="T16" fmla="*/ 0 w 1737"/>
                  <a:gd name="T17" fmla="*/ 0 h 225"/>
                  <a:gd name="T18" fmla="*/ 0 w 1737"/>
                  <a:gd name="T19" fmla="*/ 0 h 225"/>
                  <a:gd name="T20" fmla="*/ 0 w 1737"/>
                  <a:gd name="T21" fmla="*/ 0 h 225"/>
                  <a:gd name="T22" fmla="*/ 0 w 1737"/>
                  <a:gd name="T23" fmla="*/ 0 h 225"/>
                  <a:gd name="T24" fmla="*/ 0 w 1737"/>
                  <a:gd name="T25" fmla="*/ 0 h 225"/>
                  <a:gd name="T26" fmla="*/ 0 w 1737"/>
                  <a:gd name="T27" fmla="*/ 0 h 2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37" h="225">
                    <a:moveTo>
                      <a:pt x="1328" y="121"/>
                    </a:moveTo>
                    <a:lnTo>
                      <a:pt x="1328" y="121"/>
                    </a:lnTo>
                    <a:cubicBezTo>
                      <a:pt x="1206" y="137"/>
                      <a:pt x="1080" y="139"/>
                      <a:pt x="958" y="141"/>
                    </a:cubicBezTo>
                    <a:cubicBezTo>
                      <a:pt x="930" y="141"/>
                      <a:pt x="902" y="142"/>
                      <a:pt x="875" y="142"/>
                    </a:cubicBezTo>
                    <a:lnTo>
                      <a:pt x="0" y="158"/>
                    </a:lnTo>
                    <a:lnTo>
                      <a:pt x="0" y="225"/>
                    </a:lnTo>
                    <a:lnTo>
                      <a:pt x="876" y="188"/>
                    </a:lnTo>
                    <a:cubicBezTo>
                      <a:pt x="904" y="186"/>
                      <a:pt x="932" y="185"/>
                      <a:pt x="960" y="184"/>
                    </a:cubicBezTo>
                    <a:cubicBezTo>
                      <a:pt x="1082" y="179"/>
                      <a:pt x="1209" y="174"/>
                      <a:pt x="1333" y="155"/>
                    </a:cubicBezTo>
                    <a:cubicBezTo>
                      <a:pt x="1411" y="142"/>
                      <a:pt x="1487" y="124"/>
                      <a:pt x="1557" y="100"/>
                    </a:cubicBezTo>
                    <a:cubicBezTo>
                      <a:pt x="1615" y="81"/>
                      <a:pt x="1676" y="56"/>
                      <a:pt x="1737" y="26"/>
                    </a:cubicBezTo>
                    <a:lnTo>
                      <a:pt x="1737" y="0"/>
                    </a:lnTo>
                    <a:cubicBezTo>
                      <a:pt x="1673" y="30"/>
                      <a:pt x="1609" y="55"/>
                      <a:pt x="1549" y="73"/>
                    </a:cubicBezTo>
                    <a:cubicBezTo>
                      <a:pt x="1479" y="95"/>
                      <a:pt x="1405" y="111"/>
                      <a:pt x="1328" y="121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gray">
              <a:xfrm>
                <a:off x="2488" y="524"/>
                <a:ext cx="454" cy="45"/>
              </a:xfrm>
              <a:custGeom>
                <a:avLst/>
                <a:gdLst>
                  <a:gd name="T0" fmla="*/ 0 w 1737"/>
                  <a:gd name="T1" fmla="*/ 0 h 172"/>
                  <a:gd name="T2" fmla="*/ 0 w 1737"/>
                  <a:gd name="T3" fmla="*/ 0 h 172"/>
                  <a:gd name="T4" fmla="*/ 0 w 1737"/>
                  <a:gd name="T5" fmla="*/ 0 h 172"/>
                  <a:gd name="T6" fmla="*/ 0 w 1737"/>
                  <a:gd name="T7" fmla="*/ 0 h 172"/>
                  <a:gd name="T8" fmla="*/ 0 w 1737"/>
                  <a:gd name="T9" fmla="*/ 0 h 172"/>
                  <a:gd name="T10" fmla="*/ 0 w 1737"/>
                  <a:gd name="T11" fmla="*/ 0 h 172"/>
                  <a:gd name="T12" fmla="*/ 0 w 1737"/>
                  <a:gd name="T13" fmla="*/ 0 h 172"/>
                  <a:gd name="T14" fmla="*/ 0 w 1737"/>
                  <a:gd name="T15" fmla="*/ 0 h 172"/>
                  <a:gd name="T16" fmla="*/ 0 w 1737"/>
                  <a:gd name="T17" fmla="*/ 0 h 172"/>
                  <a:gd name="T18" fmla="*/ 0 w 1737"/>
                  <a:gd name="T19" fmla="*/ 0 h 172"/>
                  <a:gd name="T20" fmla="*/ 0 w 1737"/>
                  <a:gd name="T21" fmla="*/ 0 h 172"/>
                  <a:gd name="T22" fmla="*/ 0 w 1737"/>
                  <a:gd name="T23" fmla="*/ 0 h 172"/>
                  <a:gd name="T24" fmla="*/ 0 w 1737"/>
                  <a:gd name="T25" fmla="*/ 0 h 172"/>
                  <a:gd name="T26" fmla="*/ 0 w 1737"/>
                  <a:gd name="T27" fmla="*/ 0 h 1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37" h="172">
                    <a:moveTo>
                      <a:pt x="1321" y="89"/>
                    </a:moveTo>
                    <a:lnTo>
                      <a:pt x="1321" y="89"/>
                    </a:lnTo>
                    <a:cubicBezTo>
                      <a:pt x="1207" y="98"/>
                      <a:pt x="1089" y="98"/>
                      <a:pt x="976" y="98"/>
                    </a:cubicBezTo>
                    <a:cubicBezTo>
                      <a:pt x="941" y="98"/>
                      <a:pt x="905" y="98"/>
                      <a:pt x="870" y="99"/>
                    </a:cubicBezTo>
                    <a:cubicBezTo>
                      <a:pt x="580" y="100"/>
                      <a:pt x="293" y="102"/>
                      <a:pt x="0" y="105"/>
                    </a:cubicBezTo>
                    <a:lnTo>
                      <a:pt x="0" y="172"/>
                    </a:lnTo>
                    <a:cubicBezTo>
                      <a:pt x="279" y="163"/>
                      <a:pt x="575" y="153"/>
                      <a:pt x="871" y="144"/>
                    </a:cubicBezTo>
                    <a:cubicBezTo>
                      <a:pt x="906" y="143"/>
                      <a:pt x="941" y="142"/>
                      <a:pt x="977" y="141"/>
                    </a:cubicBezTo>
                    <a:cubicBezTo>
                      <a:pt x="1091" y="138"/>
                      <a:pt x="1208" y="135"/>
                      <a:pt x="1324" y="123"/>
                    </a:cubicBezTo>
                    <a:cubicBezTo>
                      <a:pt x="1405" y="114"/>
                      <a:pt x="1479" y="101"/>
                      <a:pt x="1549" y="84"/>
                    </a:cubicBezTo>
                    <a:cubicBezTo>
                      <a:pt x="1611" y="69"/>
                      <a:pt x="1674" y="49"/>
                      <a:pt x="1737" y="25"/>
                    </a:cubicBezTo>
                    <a:lnTo>
                      <a:pt x="1737" y="0"/>
                    </a:lnTo>
                    <a:cubicBezTo>
                      <a:pt x="1672" y="23"/>
                      <a:pt x="1606" y="43"/>
                      <a:pt x="1543" y="56"/>
                    </a:cubicBezTo>
                    <a:cubicBezTo>
                      <a:pt x="1473" y="72"/>
                      <a:pt x="1401" y="82"/>
                      <a:pt x="1321" y="89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gray">
              <a:xfrm>
                <a:off x="2488" y="562"/>
                <a:ext cx="454" cy="31"/>
              </a:xfrm>
              <a:custGeom>
                <a:avLst/>
                <a:gdLst>
                  <a:gd name="T0" fmla="*/ 0 w 1737"/>
                  <a:gd name="T1" fmla="*/ 0 h 120"/>
                  <a:gd name="T2" fmla="*/ 0 w 1737"/>
                  <a:gd name="T3" fmla="*/ 0 h 120"/>
                  <a:gd name="T4" fmla="*/ 0 w 1737"/>
                  <a:gd name="T5" fmla="*/ 0 h 120"/>
                  <a:gd name="T6" fmla="*/ 0 w 1737"/>
                  <a:gd name="T7" fmla="*/ 0 h 120"/>
                  <a:gd name="T8" fmla="*/ 0 w 1737"/>
                  <a:gd name="T9" fmla="*/ 0 h 120"/>
                  <a:gd name="T10" fmla="*/ 0 w 1737"/>
                  <a:gd name="T11" fmla="*/ 0 h 120"/>
                  <a:gd name="T12" fmla="*/ 0 w 1737"/>
                  <a:gd name="T13" fmla="*/ 0 h 120"/>
                  <a:gd name="T14" fmla="*/ 0 w 1737"/>
                  <a:gd name="T15" fmla="*/ 0 h 120"/>
                  <a:gd name="T16" fmla="*/ 0 w 1737"/>
                  <a:gd name="T17" fmla="*/ 0 h 120"/>
                  <a:gd name="T18" fmla="*/ 0 w 1737"/>
                  <a:gd name="T19" fmla="*/ 0 h 120"/>
                  <a:gd name="T20" fmla="*/ 0 w 1737"/>
                  <a:gd name="T21" fmla="*/ 0 h 120"/>
                  <a:gd name="T22" fmla="*/ 0 w 1737"/>
                  <a:gd name="T23" fmla="*/ 0 h 120"/>
                  <a:gd name="T24" fmla="*/ 0 w 1737"/>
                  <a:gd name="T25" fmla="*/ 0 h 120"/>
                  <a:gd name="T26" fmla="*/ 0 w 1737"/>
                  <a:gd name="T27" fmla="*/ 0 h 120"/>
                  <a:gd name="T28" fmla="*/ 0 w 1737"/>
                  <a:gd name="T29" fmla="*/ 0 h 120"/>
                  <a:gd name="T30" fmla="*/ 0 w 1737"/>
                  <a:gd name="T31" fmla="*/ 0 h 120"/>
                  <a:gd name="T32" fmla="*/ 0 w 1737"/>
                  <a:gd name="T33" fmla="*/ 0 h 1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737" h="120">
                    <a:moveTo>
                      <a:pt x="1317" y="54"/>
                    </a:moveTo>
                    <a:lnTo>
                      <a:pt x="1317" y="54"/>
                    </a:lnTo>
                    <a:cubicBezTo>
                      <a:pt x="1269" y="56"/>
                      <a:pt x="1217" y="57"/>
                      <a:pt x="1159" y="57"/>
                    </a:cubicBezTo>
                    <a:cubicBezTo>
                      <a:pt x="1137" y="57"/>
                      <a:pt x="1114" y="57"/>
                      <a:pt x="1092" y="57"/>
                    </a:cubicBezTo>
                    <a:lnTo>
                      <a:pt x="867" y="54"/>
                    </a:lnTo>
                    <a:cubicBezTo>
                      <a:pt x="713" y="53"/>
                      <a:pt x="560" y="53"/>
                      <a:pt x="416" y="53"/>
                    </a:cubicBezTo>
                    <a:lnTo>
                      <a:pt x="0" y="53"/>
                    </a:lnTo>
                    <a:lnTo>
                      <a:pt x="0" y="120"/>
                    </a:lnTo>
                    <a:lnTo>
                      <a:pt x="417" y="109"/>
                    </a:lnTo>
                    <a:cubicBezTo>
                      <a:pt x="560" y="106"/>
                      <a:pt x="714" y="102"/>
                      <a:pt x="867" y="99"/>
                    </a:cubicBezTo>
                    <a:lnTo>
                      <a:pt x="1093" y="96"/>
                    </a:lnTo>
                    <a:cubicBezTo>
                      <a:pt x="1154" y="95"/>
                      <a:pt x="1236" y="94"/>
                      <a:pt x="1318" y="88"/>
                    </a:cubicBezTo>
                    <a:cubicBezTo>
                      <a:pt x="1399" y="83"/>
                      <a:pt x="1473" y="75"/>
                      <a:pt x="1544" y="64"/>
                    </a:cubicBezTo>
                    <a:cubicBezTo>
                      <a:pt x="1607" y="54"/>
                      <a:pt x="1672" y="40"/>
                      <a:pt x="1737" y="23"/>
                    </a:cubicBezTo>
                    <a:lnTo>
                      <a:pt x="1737" y="0"/>
                    </a:lnTo>
                    <a:cubicBezTo>
                      <a:pt x="1670" y="15"/>
                      <a:pt x="1604" y="27"/>
                      <a:pt x="1540" y="36"/>
                    </a:cubicBezTo>
                    <a:cubicBezTo>
                      <a:pt x="1469" y="45"/>
                      <a:pt x="1397" y="51"/>
                      <a:pt x="1317" y="54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gray">
              <a:xfrm>
                <a:off x="2488" y="598"/>
                <a:ext cx="454" cy="19"/>
              </a:xfrm>
              <a:custGeom>
                <a:avLst/>
                <a:gdLst>
                  <a:gd name="T0" fmla="*/ 0 w 1737"/>
                  <a:gd name="T1" fmla="*/ 0 h 72"/>
                  <a:gd name="T2" fmla="*/ 0 w 1737"/>
                  <a:gd name="T3" fmla="*/ 0 h 72"/>
                  <a:gd name="T4" fmla="*/ 0 w 1737"/>
                  <a:gd name="T5" fmla="*/ 0 h 72"/>
                  <a:gd name="T6" fmla="*/ 0 w 1737"/>
                  <a:gd name="T7" fmla="*/ 0 h 72"/>
                  <a:gd name="T8" fmla="*/ 0 w 1737"/>
                  <a:gd name="T9" fmla="*/ 0 h 72"/>
                  <a:gd name="T10" fmla="*/ 0 w 1737"/>
                  <a:gd name="T11" fmla="*/ 0 h 72"/>
                  <a:gd name="T12" fmla="*/ 0 w 1737"/>
                  <a:gd name="T13" fmla="*/ 0 h 72"/>
                  <a:gd name="T14" fmla="*/ 0 w 1737"/>
                  <a:gd name="T15" fmla="*/ 0 h 72"/>
                  <a:gd name="T16" fmla="*/ 0 w 1737"/>
                  <a:gd name="T17" fmla="*/ 0 h 72"/>
                  <a:gd name="T18" fmla="*/ 0 w 1737"/>
                  <a:gd name="T19" fmla="*/ 0 h 72"/>
                  <a:gd name="T20" fmla="*/ 0 w 1737"/>
                  <a:gd name="T21" fmla="*/ 0 h 72"/>
                  <a:gd name="T22" fmla="*/ 0 w 1737"/>
                  <a:gd name="T23" fmla="*/ 0 h 7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37" h="72">
                    <a:moveTo>
                      <a:pt x="1090" y="22"/>
                    </a:moveTo>
                    <a:lnTo>
                      <a:pt x="1090" y="22"/>
                    </a:lnTo>
                    <a:lnTo>
                      <a:pt x="865" y="20"/>
                    </a:lnTo>
                    <a:cubicBezTo>
                      <a:pt x="578" y="16"/>
                      <a:pt x="292" y="10"/>
                      <a:pt x="0" y="5"/>
                    </a:cubicBezTo>
                    <a:lnTo>
                      <a:pt x="0" y="72"/>
                    </a:lnTo>
                    <a:cubicBezTo>
                      <a:pt x="279" y="70"/>
                      <a:pt x="574" y="68"/>
                      <a:pt x="865" y="65"/>
                    </a:cubicBezTo>
                    <a:lnTo>
                      <a:pt x="1090" y="62"/>
                    </a:lnTo>
                    <a:cubicBezTo>
                      <a:pt x="1166" y="60"/>
                      <a:pt x="1240" y="59"/>
                      <a:pt x="1315" y="57"/>
                    </a:cubicBezTo>
                    <a:cubicBezTo>
                      <a:pt x="1469" y="52"/>
                      <a:pt x="1608" y="41"/>
                      <a:pt x="1737" y="24"/>
                    </a:cubicBezTo>
                    <a:lnTo>
                      <a:pt x="1737" y="0"/>
                    </a:lnTo>
                    <a:cubicBezTo>
                      <a:pt x="1607" y="14"/>
                      <a:pt x="1469" y="22"/>
                      <a:pt x="1314" y="23"/>
                    </a:cubicBezTo>
                    <a:cubicBezTo>
                      <a:pt x="1239" y="23"/>
                      <a:pt x="1165" y="23"/>
                      <a:pt x="1090" y="22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gray">
              <a:xfrm>
                <a:off x="2488" y="623"/>
                <a:ext cx="454" cy="18"/>
              </a:xfrm>
              <a:custGeom>
                <a:avLst/>
                <a:gdLst>
                  <a:gd name="T0" fmla="*/ 0 w 1737"/>
                  <a:gd name="T1" fmla="*/ 0 h 67"/>
                  <a:gd name="T2" fmla="*/ 0 w 1737"/>
                  <a:gd name="T3" fmla="*/ 0 h 67"/>
                  <a:gd name="T4" fmla="*/ 0 w 1737"/>
                  <a:gd name="T5" fmla="*/ 0 h 67"/>
                  <a:gd name="T6" fmla="*/ 0 w 1737"/>
                  <a:gd name="T7" fmla="*/ 0 h 67"/>
                  <a:gd name="T8" fmla="*/ 0 w 1737"/>
                  <a:gd name="T9" fmla="*/ 0 h 67"/>
                  <a:gd name="T10" fmla="*/ 0 w 1737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37" h="67">
                    <a:moveTo>
                      <a:pt x="1737" y="44"/>
                    </a:moveTo>
                    <a:lnTo>
                      <a:pt x="1737" y="44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1737" y="67"/>
                    </a:lnTo>
                    <a:lnTo>
                      <a:pt x="1737" y="44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2" name="Freeform 40"/>
              <p:cNvSpPr>
                <a:spLocks/>
              </p:cNvSpPr>
              <p:nvPr/>
            </p:nvSpPr>
            <p:spPr bwMode="gray">
              <a:xfrm>
                <a:off x="2488" y="301"/>
                <a:ext cx="454" cy="126"/>
              </a:xfrm>
              <a:custGeom>
                <a:avLst/>
                <a:gdLst>
                  <a:gd name="T0" fmla="*/ 0 w 1737"/>
                  <a:gd name="T1" fmla="*/ 0 h 483"/>
                  <a:gd name="T2" fmla="*/ 0 w 1737"/>
                  <a:gd name="T3" fmla="*/ 0 h 483"/>
                  <a:gd name="T4" fmla="*/ 0 w 1737"/>
                  <a:gd name="T5" fmla="*/ 0 h 483"/>
                  <a:gd name="T6" fmla="*/ 0 w 1737"/>
                  <a:gd name="T7" fmla="*/ 0 h 483"/>
                  <a:gd name="T8" fmla="*/ 0 w 1737"/>
                  <a:gd name="T9" fmla="*/ 0 h 483"/>
                  <a:gd name="T10" fmla="*/ 0 w 1737"/>
                  <a:gd name="T11" fmla="*/ 0 h 483"/>
                  <a:gd name="T12" fmla="*/ 0 w 1737"/>
                  <a:gd name="T13" fmla="*/ 0 h 483"/>
                  <a:gd name="T14" fmla="*/ 0 w 1737"/>
                  <a:gd name="T15" fmla="*/ 0 h 483"/>
                  <a:gd name="T16" fmla="*/ 0 w 1737"/>
                  <a:gd name="T17" fmla="*/ 0 h 483"/>
                  <a:gd name="T18" fmla="*/ 0 w 1737"/>
                  <a:gd name="T19" fmla="*/ 0 h 483"/>
                  <a:gd name="T20" fmla="*/ 0 w 1737"/>
                  <a:gd name="T21" fmla="*/ 0 h 483"/>
                  <a:gd name="T22" fmla="*/ 0 w 1737"/>
                  <a:gd name="T23" fmla="*/ 0 h 483"/>
                  <a:gd name="T24" fmla="*/ 0 w 1737"/>
                  <a:gd name="T25" fmla="*/ 0 h 483"/>
                  <a:gd name="T26" fmla="*/ 0 w 1737"/>
                  <a:gd name="T27" fmla="*/ 0 h 483"/>
                  <a:gd name="T28" fmla="*/ 0 w 1737"/>
                  <a:gd name="T29" fmla="*/ 0 h 483"/>
                  <a:gd name="T30" fmla="*/ 0 w 1737"/>
                  <a:gd name="T31" fmla="*/ 0 h 48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7" h="483">
                    <a:moveTo>
                      <a:pt x="1581" y="148"/>
                    </a:moveTo>
                    <a:lnTo>
                      <a:pt x="1581" y="148"/>
                    </a:lnTo>
                    <a:cubicBezTo>
                      <a:pt x="1515" y="201"/>
                      <a:pt x="1464" y="239"/>
                      <a:pt x="1383" y="271"/>
                    </a:cubicBezTo>
                    <a:cubicBezTo>
                      <a:pt x="1313" y="299"/>
                      <a:pt x="1237" y="310"/>
                      <a:pt x="1151" y="322"/>
                    </a:cubicBezTo>
                    <a:cubicBezTo>
                      <a:pt x="1095" y="329"/>
                      <a:pt x="1037" y="341"/>
                      <a:pt x="982" y="345"/>
                    </a:cubicBezTo>
                    <a:cubicBezTo>
                      <a:pt x="959" y="346"/>
                      <a:pt x="936" y="348"/>
                      <a:pt x="913" y="349"/>
                    </a:cubicBezTo>
                    <a:lnTo>
                      <a:pt x="0" y="416"/>
                    </a:lnTo>
                    <a:lnTo>
                      <a:pt x="0" y="483"/>
                    </a:lnTo>
                    <a:lnTo>
                      <a:pt x="917" y="395"/>
                    </a:lnTo>
                    <a:lnTo>
                      <a:pt x="1036" y="384"/>
                    </a:lnTo>
                    <a:cubicBezTo>
                      <a:pt x="1080" y="379"/>
                      <a:pt x="1119" y="375"/>
                      <a:pt x="1156" y="369"/>
                    </a:cubicBezTo>
                    <a:cubicBezTo>
                      <a:pt x="1244" y="354"/>
                      <a:pt x="1321" y="333"/>
                      <a:pt x="1390" y="302"/>
                    </a:cubicBezTo>
                    <a:cubicBezTo>
                      <a:pt x="1461" y="271"/>
                      <a:pt x="1533" y="219"/>
                      <a:pt x="1600" y="163"/>
                    </a:cubicBezTo>
                    <a:cubicBezTo>
                      <a:pt x="1646" y="125"/>
                      <a:pt x="1689" y="77"/>
                      <a:pt x="1737" y="25"/>
                    </a:cubicBezTo>
                    <a:lnTo>
                      <a:pt x="1737" y="0"/>
                    </a:lnTo>
                    <a:cubicBezTo>
                      <a:pt x="1679" y="60"/>
                      <a:pt x="1632" y="107"/>
                      <a:pt x="1581" y="14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gray">
              <a:xfrm>
                <a:off x="2675" y="373"/>
                <a:ext cx="401" cy="270"/>
              </a:xfrm>
              <a:custGeom>
                <a:avLst/>
                <a:gdLst>
                  <a:gd name="T0" fmla="*/ 0 w 1536"/>
                  <a:gd name="T1" fmla="*/ 0 h 1031"/>
                  <a:gd name="T2" fmla="*/ 0 w 1536"/>
                  <a:gd name="T3" fmla="*/ 0 h 1031"/>
                  <a:gd name="T4" fmla="*/ 0 w 1536"/>
                  <a:gd name="T5" fmla="*/ 0 h 1031"/>
                  <a:gd name="T6" fmla="*/ 0 w 1536"/>
                  <a:gd name="T7" fmla="*/ 0 h 1031"/>
                  <a:gd name="T8" fmla="*/ 0 w 1536"/>
                  <a:gd name="T9" fmla="*/ 0 h 1031"/>
                  <a:gd name="T10" fmla="*/ 0 w 1536"/>
                  <a:gd name="T11" fmla="*/ 0 h 10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36"/>
                  <a:gd name="T19" fmla="*/ 0 h 1031"/>
                  <a:gd name="T20" fmla="*/ 1536 w 1536"/>
                  <a:gd name="T21" fmla="*/ 1031 h 10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36" h="1031">
                    <a:moveTo>
                      <a:pt x="0" y="0"/>
                    </a:moveTo>
                    <a:lnTo>
                      <a:pt x="0" y="0"/>
                    </a:lnTo>
                    <a:lnTo>
                      <a:pt x="1536" y="0"/>
                    </a:lnTo>
                    <a:lnTo>
                      <a:pt x="1536" y="1031"/>
                    </a:lnTo>
                    <a:lnTo>
                      <a:pt x="0" y="10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4AA4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4" name="Freeform 44"/>
              <p:cNvSpPr>
                <a:spLocks noEditPoints="1"/>
              </p:cNvSpPr>
              <p:nvPr/>
            </p:nvSpPr>
            <p:spPr bwMode="gray">
              <a:xfrm>
                <a:off x="2674" y="371"/>
                <a:ext cx="404" cy="273"/>
              </a:xfrm>
              <a:custGeom>
                <a:avLst/>
                <a:gdLst>
                  <a:gd name="T0" fmla="*/ 0 w 1548"/>
                  <a:gd name="T1" fmla="*/ 0 h 1045"/>
                  <a:gd name="T2" fmla="*/ 0 w 1548"/>
                  <a:gd name="T3" fmla="*/ 0 h 1045"/>
                  <a:gd name="T4" fmla="*/ 0 w 1548"/>
                  <a:gd name="T5" fmla="*/ 0 h 1045"/>
                  <a:gd name="T6" fmla="*/ 0 w 1548"/>
                  <a:gd name="T7" fmla="*/ 0 h 1045"/>
                  <a:gd name="T8" fmla="*/ 0 w 1548"/>
                  <a:gd name="T9" fmla="*/ 0 h 1045"/>
                  <a:gd name="T10" fmla="*/ 0 w 1548"/>
                  <a:gd name="T11" fmla="*/ 0 h 1045"/>
                  <a:gd name="T12" fmla="*/ 0 w 1548"/>
                  <a:gd name="T13" fmla="*/ 0 h 1045"/>
                  <a:gd name="T14" fmla="*/ 0 w 1548"/>
                  <a:gd name="T15" fmla="*/ 0 h 1045"/>
                  <a:gd name="T16" fmla="*/ 0 w 1548"/>
                  <a:gd name="T17" fmla="*/ 0 h 1045"/>
                  <a:gd name="T18" fmla="*/ 0 w 1548"/>
                  <a:gd name="T19" fmla="*/ 0 h 1045"/>
                  <a:gd name="T20" fmla="*/ 0 w 1548"/>
                  <a:gd name="T21" fmla="*/ 0 h 1045"/>
                  <a:gd name="T22" fmla="*/ 0 w 1548"/>
                  <a:gd name="T23" fmla="*/ 0 h 1045"/>
                  <a:gd name="T24" fmla="*/ 0 w 1548"/>
                  <a:gd name="T25" fmla="*/ 0 h 1045"/>
                  <a:gd name="T26" fmla="*/ 0 w 1548"/>
                  <a:gd name="T27" fmla="*/ 0 h 1045"/>
                  <a:gd name="T28" fmla="*/ 0 w 1548"/>
                  <a:gd name="T29" fmla="*/ 0 h 1045"/>
                  <a:gd name="T30" fmla="*/ 0 w 1548"/>
                  <a:gd name="T31" fmla="*/ 0 h 1045"/>
                  <a:gd name="T32" fmla="*/ 0 w 1548"/>
                  <a:gd name="T33" fmla="*/ 0 h 1045"/>
                  <a:gd name="T34" fmla="*/ 0 w 1548"/>
                  <a:gd name="T35" fmla="*/ 0 h 1045"/>
                  <a:gd name="T36" fmla="*/ 0 w 1548"/>
                  <a:gd name="T37" fmla="*/ 0 h 1045"/>
                  <a:gd name="T38" fmla="*/ 0 w 1548"/>
                  <a:gd name="T39" fmla="*/ 0 h 10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548" h="1045">
                    <a:moveTo>
                      <a:pt x="1548" y="0"/>
                    </a:moveTo>
                    <a:lnTo>
                      <a:pt x="1548" y="0"/>
                    </a:lnTo>
                    <a:lnTo>
                      <a:pt x="1535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0" y="1031"/>
                    </a:lnTo>
                    <a:lnTo>
                      <a:pt x="0" y="1045"/>
                    </a:lnTo>
                    <a:lnTo>
                      <a:pt x="13" y="1045"/>
                    </a:lnTo>
                    <a:lnTo>
                      <a:pt x="1535" y="1045"/>
                    </a:lnTo>
                    <a:lnTo>
                      <a:pt x="1548" y="1045"/>
                    </a:lnTo>
                    <a:lnTo>
                      <a:pt x="1548" y="1031"/>
                    </a:lnTo>
                    <a:lnTo>
                      <a:pt x="1548" y="13"/>
                    </a:lnTo>
                    <a:lnTo>
                      <a:pt x="1548" y="0"/>
                    </a:lnTo>
                    <a:close/>
                    <a:moveTo>
                      <a:pt x="1535" y="1031"/>
                    </a:moveTo>
                    <a:lnTo>
                      <a:pt x="1535" y="1031"/>
                    </a:lnTo>
                    <a:lnTo>
                      <a:pt x="13" y="1031"/>
                    </a:lnTo>
                    <a:lnTo>
                      <a:pt x="13" y="13"/>
                    </a:lnTo>
                    <a:lnTo>
                      <a:pt x="1535" y="13"/>
                    </a:lnTo>
                    <a:lnTo>
                      <a:pt x="1535" y="1031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5" name="Freeform 45"/>
              <p:cNvSpPr>
                <a:spLocks/>
              </p:cNvSpPr>
              <p:nvPr/>
            </p:nvSpPr>
            <p:spPr bwMode="gray">
              <a:xfrm>
                <a:off x="2858" y="399"/>
                <a:ext cx="36" cy="36"/>
              </a:xfrm>
              <a:custGeom>
                <a:avLst/>
                <a:gdLst>
                  <a:gd name="T0" fmla="*/ 0 w 137"/>
                  <a:gd name="T1" fmla="*/ 0 h 137"/>
                  <a:gd name="T2" fmla="*/ 0 w 137"/>
                  <a:gd name="T3" fmla="*/ 0 h 137"/>
                  <a:gd name="T4" fmla="*/ 0 w 137"/>
                  <a:gd name="T5" fmla="*/ 0 h 137"/>
                  <a:gd name="T6" fmla="*/ 0 w 137"/>
                  <a:gd name="T7" fmla="*/ 0 h 137"/>
                  <a:gd name="T8" fmla="*/ 0 w 137"/>
                  <a:gd name="T9" fmla="*/ 0 h 137"/>
                  <a:gd name="T10" fmla="*/ 0 w 137"/>
                  <a:gd name="T11" fmla="*/ 0 h 137"/>
                  <a:gd name="T12" fmla="*/ 0 w 137"/>
                  <a:gd name="T13" fmla="*/ 0 h 137"/>
                  <a:gd name="T14" fmla="*/ 0 w 137"/>
                  <a:gd name="T15" fmla="*/ 0 h 137"/>
                  <a:gd name="T16" fmla="*/ 0 w 137"/>
                  <a:gd name="T17" fmla="*/ 0 h 137"/>
                  <a:gd name="T18" fmla="*/ 0 w 137"/>
                  <a:gd name="T19" fmla="*/ 0 h 137"/>
                  <a:gd name="T20" fmla="*/ 0 w 137"/>
                  <a:gd name="T21" fmla="*/ 0 h 137"/>
                  <a:gd name="T22" fmla="*/ 0 w 137"/>
                  <a:gd name="T23" fmla="*/ 0 h 1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7">
                    <a:moveTo>
                      <a:pt x="84" y="51"/>
                    </a:moveTo>
                    <a:lnTo>
                      <a:pt x="84" y="51"/>
                    </a:lnTo>
                    <a:lnTo>
                      <a:pt x="137" y="51"/>
                    </a:lnTo>
                    <a:lnTo>
                      <a:pt x="95" y="84"/>
                    </a:lnTo>
                    <a:lnTo>
                      <a:pt x="111" y="137"/>
                    </a:lnTo>
                    <a:lnTo>
                      <a:pt x="69" y="104"/>
                    </a:lnTo>
                    <a:lnTo>
                      <a:pt x="26" y="137"/>
                    </a:lnTo>
                    <a:lnTo>
                      <a:pt x="43" y="84"/>
                    </a:lnTo>
                    <a:lnTo>
                      <a:pt x="0" y="51"/>
                    </a:lnTo>
                    <a:lnTo>
                      <a:pt x="53" y="51"/>
                    </a:lnTo>
                    <a:lnTo>
                      <a:pt x="69" y="0"/>
                    </a:lnTo>
                    <a:lnTo>
                      <a:pt x="84" y="51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6" name="Freeform 46"/>
              <p:cNvSpPr>
                <a:spLocks/>
              </p:cNvSpPr>
              <p:nvPr/>
            </p:nvSpPr>
            <p:spPr bwMode="gray">
              <a:xfrm>
                <a:off x="2859" y="577"/>
                <a:ext cx="35" cy="35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gray">
              <a:xfrm>
                <a:off x="2902" y="565"/>
                <a:ext cx="36" cy="35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8" name="Freeform 48"/>
              <p:cNvSpPr>
                <a:spLocks/>
              </p:cNvSpPr>
              <p:nvPr/>
            </p:nvSpPr>
            <p:spPr bwMode="gray">
              <a:xfrm>
                <a:off x="2902" y="412"/>
                <a:ext cx="36" cy="34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5" y="81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gray">
              <a:xfrm>
                <a:off x="2935" y="444"/>
                <a:ext cx="36" cy="35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4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gray">
              <a:xfrm>
                <a:off x="2935" y="533"/>
                <a:ext cx="36" cy="35"/>
              </a:xfrm>
              <a:custGeom>
                <a:avLst/>
                <a:gdLst>
                  <a:gd name="T0" fmla="*/ 0 w 138"/>
                  <a:gd name="T1" fmla="*/ 0 h 132"/>
                  <a:gd name="T2" fmla="*/ 0 w 138"/>
                  <a:gd name="T3" fmla="*/ 0 h 132"/>
                  <a:gd name="T4" fmla="*/ 0 w 138"/>
                  <a:gd name="T5" fmla="*/ 0 h 132"/>
                  <a:gd name="T6" fmla="*/ 0 w 138"/>
                  <a:gd name="T7" fmla="*/ 0 h 132"/>
                  <a:gd name="T8" fmla="*/ 0 w 138"/>
                  <a:gd name="T9" fmla="*/ 0 h 132"/>
                  <a:gd name="T10" fmla="*/ 0 w 138"/>
                  <a:gd name="T11" fmla="*/ 0 h 132"/>
                  <a:gd name="T12" fmla="*/ 0 w 138"/>
                  <a:gd name="T13" fmla="*/ 0 h 132"/>
                  <a:gd name="T14" fmla="*/ 0 w 138"/>
                  <a:gd name="T15" fmla="*/ 0 h 132"/>
                  <a:gd name="T16" fmla="*/ 0 w 138"/>
                  <a:gd name="T17" fmla="*/ 0 h 132"/>
                  <a:gd name="T18" fmla="*/ 0 w 138"/>
                  <a:gd name="T19" fmla="*/ 0 h 132"/>
                  <a:gd name="T20" fmla="*/ 0 w 138"/>
                  <a:gd name="T21" fmla="*/ 0 h 132"/>
                  <a:gd name="T22" fmla="*/ 0 w 138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2">
                    <a:moveTo>
                      <a:pt x="85" y="49"/>
                    </a:moveTo>
                    <a:lnTo>
                      <a:pt x="85" y="49"/>
                    </a:lnTo>
                    <a:lnTo>
                      <a:pt x="138" y="49"/>
                    </a:lnTo>
                    <a:lnTo>
                      <a:pt x="95" y="81"/>
                    </a:lnTo>
                    <a:lnTo>
                      <a:pt x="112" y="132"/>
                    </a:lnTo>
                    <a:lnTo>
                      <a:pt x="69" y="101"/>
                    </a:lnTo>
                    <a:lnTo>
                      <a:pt x="27" y="132"/>
                    </a:lnTo>
                    <a:lnTo>
                      <a:pt x="44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5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gray">
              <a:xfrm>
                <a:off x="2947" y="488"/>
                <a:ext cx="36" cy="35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gray">
              <a:xfrm>
                <a:off x="2813" y="412"/>
                <a:ext cx="36" cy="34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4" y="82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3" name="Freeform 53"/>
              <p:cNvSpPr>
                <a:spLocks/>
              </p:cNvSpPr>
              <p:nvPr/>
            </p:nvSpPr>
            <p:spPr bwMode="gray">
              <a:xfrm>
                <a:off x="2782" y="444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4" name="Freeform 54"/>
              <p:cNvSpPr>
                <a:spLocks/>
              </p:cNvSpPr>
              <p:nvPr/>
            </p:nvSpPr>
            <p:spPr bwMode="gray">
              <a:xfrm>
                <a:off x="2770" y="488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gray">
              <a:xfrm>
                <a:off x="2782" y="533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6" name="Freeform 59"/>
              <p:cNvSpPr>
                <a:spLocks/>
              </p:cNvSpPr>
              <p:nvPr/>
            </p:nvSpPr>
            <p:spPr bwMode="gray">
              <a:xfrm>
                <a:off x="3131" y="189"/>
                <a:ext cx="280" cy="231"/>
              </a:xfrm>
              <a:custGeom>
                <a:avLst/>
                <a:gdLst>
                  <a:gd name="T0" fmla="*/ 0 w 1072"/>
                  <a:gd name="T1" fmla="*/ 0 h 884"/>
                  <a:gd name="T2" fmla="*/ 0 w 1072"/>
                  <a:gd name="T3" fmla="*/ 0 h 884"/>
                  <a:gd name="T4" fmla="*/ 0 w 1072"/>
                  <a:gd name="T5" fmla="*/ 0 h 884"/>
                  <a:gd name="T6" fmla="*/ 0 w 1072"/>
                  <a:gd name="T7" fmla="*/ 0 h 884"/>
                  <a:gd name="T8" fmla="*/ 0 w 1072"/>
                  <a:gd name="T9" fmla="*/ 0 h 884"/>
                  <a:gd name="T10" fmla="*/ 0 w 1072"/>
                  <a:gd name="T11" fmla="*/ 0 h 884"/>
                  <a:gd name="T12" fmla="*/ 0 w 1072"/>
                  <a:gd name="T13" fmla="*/ 0 h 884"/>
                  <a:gd name="T14" fmla="*/ 0 w 1072"/>
                  <a:gd name="T15" fmla="*/ 0 h 884"/>
                  <a:gd name="T16" fmla="*/ 0 w 1072"/>
                  <a:gd name="T17" fmla="*/ 0 h 884"/>
                  <a:gd name="T18" fmla="*/ 0 w 1072"/>
                  <a:gd name="T19" fmla="*/ 0 h 8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884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7" y="493"/>
                      <a:pt x="375" y="584"/>
                    </a:cubicBezTo>
                    <a:cubicBezTo>
                      <a:pt x="433" y="674"/>
                      <a:pt x="500" y="746"/>
                      <a:pt x="735" y="795"/>
                    </a:cubicBezTo>
                    <a:cubicBezTo>
                      <a:pt x="970" y="843"/>
                      <a:pt x="1072" y="866"/>
                      <a:pt x="1072" y="866"/>
                    </a:cubicBezTo>
                    <a:lnTo>
                      <a:pt x="1072" y="884"/>
                    </a:lnTo>
                    <a:cubicBezTo>
                      <a:pt x="1072" y="884"/>
                      <a:pt x="923" y="853"/>
                      <a:pt x="731" y="811"/>
                    </a:cubicBezTo>
                    <a:cubicBezTo>
                      <a:pt x="538" y="769"/>
                      <a:pt x="460" y="755"/>
                      <a:pt x="372" y="636"/>
                    </a:cubicBezTo>
                    <a:cubicBezTo>
                      <a:pt x="299" y="537"/>
                      <a:pt x="0" y="115"/>
                      <a:pt x="0" y="1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7" name="Freeform 60"/>
              <p:cNvSpPr>
                <a:spLocks/>
              </p:cNvSpPr>
              <p:nvPr/>
            </p:nvSpPr>
            <p:spPr bwMode="gray">
              <a:xfrm>
                <a:off x="3131" y="225"/>
                <a:ext cx="280" cy="213"/>
              </a:xfrm>
              <a:custGeom>
                <a:avLst/>
                <a:gdLst>
                  <a:gd name="T0" fmla="*/ 0 w 1074"/>
                  <a:gd name="T1" fmla="*/ 0 h 813"/>
                  <a:gd name="T2" fmla="*/ 0 w 1074"/>
                  <a:gd name="T3" fmla="*/ 0 h 813"/>
                  <a:gd name="T4" fmla="*/ 0 w 1074"/>
                  <a:gd name="T5" fmla="*/ 0 h 813"/>
                  <a:gd name="T6" fmla="*/ 0 w 1074"/>
                  <a:gd name="T7" fmla="*/ 0 h 813"/>
                  <a:gd name="T8" fmla="*/ 0 w 1074"/>
                  <a:gd name="T9" fmla="*/ 0 h 813"/>
                  <a:gd name="T10" fmla="*/ 0 w 1074"/>
                  <a:gd name="T11" fmla="*/ 0 h 813"/>
                  <a:gd name="T12" fmla="*/ 0 w 1074"/>
                  <a:gd name="T13" fmla="*/ 0 h 813"/>
                  <a:gd name="T14" fmla="*/ 0 w 1074"/>
                  <a:gd name="T15" fmla="*/ 0 h 813"/>
                  <a:gd name="T16" fmla="*/ 0 w 1074"/>
                  <a:gd name="T17" fmla="*/ 0 h 813"/>
                  <a:gd name="T18" fmla="*/ 0 w 1074"/>
                  <a:gd name="T19" fmla="*/ 0 h 8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4" h="813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29" y="469"/>
                      <a:pt x="372" y="526"/>
                    </a:cubicBezTo>
                    <a:cubicBezTo>
                      <a:pt x="416" y="584"/>
                      <a:pt x="475" y="676"/>
                      <a:pt x="734" y="731"/>
                    </a:cubicBezTo>
                    <a:cubicBezTo>
                      <a:pt x="801" y="745"/>
                      <a:pt x="1074" y="799"/>
                      <a:pt x="1074" y="799"/>
                    </a:cubicBezTo>
                    <a:lnTo>
                      <a:pt x="1074" y="813"/>
                    </a:lnTo>
                    <a:cubicBezTo>
                      <a:pt x="1074" y="813"/>
                      <a:pt x="867" y="774"/>
                      <a:pt x="734" y="746"/>
                    </a:cubicBezTo>
                    <a:cubicBezTo>
                      <a:pt x="601" y="718"/>
                      <a:pt x="462" y="693"/>
                      <a:pt x="373" y="581"/>
                    </a:cubicBezTo>
                    <a:cubicBezTo>
                      <a:pt x="293" y="479"/>
                      <a:pt x="0" y="105"/>
                      <a:pt x="0" y="10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8" name="Freeform 61"/>
              <p:cNvSpPr>
                <a:spLocks/>
              </p:cNvSpPr>
              <p:nvPr/>
            </p:nvSpPr>
            <p:spPr bwMode="gray">
              <a:xfrm>
                <a:off x="3131" y="262"/>
                <a:ext cx="280" cy="194"/>
              </a:xfrm>
              <a:custGeom>
                <a:avLst/>
                <a:gdLst>
                  <a:gd name="T0" fmla="*/ 0 w 1073"/>
                  <a:gd name="T1" fmla="*/ 0 h 742"/>
                  <a:gd name="T2" fmla="*/ 0 w 1073"/>
                  <a:gd name="T3" fmla="*/ 0 h 742"/>
                  <a:gd name="T4" fmla="*/ 0 w 1073"/>
                  <a:gd name="T5" fmla="*/ 0 h 742"/>
                  <a:gd name="T6" fmla="*/ 0 w 1073"/>
                  <a:gd name="T7" fmla="*/ 0 h 742"/>
                  <a:gd name="T8" fmla="*/ 0 w 1073"/>
                  <a:gd name="T9" fmla="*/ 0 h 742"/>
                  <a:gd name="T10" fmla="*/ 0 w 1073"/>
                  <a:gd name="T11" fmla="*/ 0 h 742"/>
                  <a:gd name="T12" fmla="*/ 0 w 1073"/>
                  <a:gd name="T13" fmla="*/ 0 h 742"/>
                  <a:gd name="T14" fmla="*/ 0 w 1073"/>
                  <a:gd name="T15" fmla="*/ 0 h 742"/>
                  <a:gd name="T16" fmla="*/ 0 w 1073"/>
                  <a:gd name="T17" fmla="*/ 0 h 742"/>
                  <a:gd name="T18" fmla="*/ 0 w 1073"/>
                  <a:gd name="T19" fmla="*/ 0 h 7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742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10" y="398"/>
                      <a:pt x="372" y="478"/>
                    </a:cubicBezTo>
                    <a:cubicBezTo>
                      <a:pt x="435" y="558"/>
                      <a:pt x="521" y="623"/>
                      <a:pt x="734" y="664"/>
                    </a:cubicBezTo>
                    <a:cubicBezTo>
                      <a:pt x="857" y="688"/>
                      <a:pt x="1073" y="727"/>
                      <a:pt x="1073" y="727"/>
                    </a:cubicBezTo>
                    <a:lnTo>
                      <a:pt x="1073" y="742"/>
                    </a:lnTo>
                    <a:cubicBezTo>
                      <a:pt x="1073" y="742"/>
                      <a:pt x="884" y="707"/>
                      <a:pt x="734" y="680"/>
                    </a:cubicBezTo>
                    <a:cubicBezTo>
                      <a:pt x="584" y="653"/>
                      <a:pt x="461" y="627"/>
                      <a:pt x="372" y="528"/>
                    </a:cubicBezTo>
                    <a:cubicBezTo>
                      <a:pt x="295" y="441"/>
                      <a:pt x="0" y="99"/>
                      <a:pt x="0" y="99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9" name="Freeform 62"/>
              <p:cNvSpPr>
                <a:spLocks/>
              </p:cNvSpPr>
              <p:nvPr/>
            </p:nvSpPr>
            <p:spPr bwMode="gray">
              <a:xfrm>
                <a:off x="3131" y="298"/>
                <a:ext cx="280" cy="178"/>
              </a:xfrm>
              <a:custGeom>
                <a:avLst/>
                <a:gdLst>
                  <a:gd name="T0" fmla="*/ 0 w 1073"/>
                  <a:gd name="T1" fmla="*/ 0 h 679"/>
                  <a:gd name="T2" fmla="*/ 0 w 1073"/>
                  <a:gd name="T3" fmla="*/ 0 h 679"/>
                  <a:gd name="T4" fmla="*/ 0 w 1073"/>
                  <a:gd name="T5" fmla="*/ 0 h 679"/>
                  <a:gd name="T6" fmla="*/ 0 w 1073"/>
                  <a:gd name="T7" fmla="*/ 0 h 679"/>
                  <a:gd name="T8" fmla="*/ 0 w 1073"/>
                  <a:gd name="T9" fmla="*/ 0 h 679"/>
                  <a:gd name="T10" fmla="*/ 0 w 1073"/>
                  <a:gd name="T11" fmla="*/ 0 h 679"/>
                  <a:gd name="T12" fmla="*/ 0 w 1073"/>
                  <a:gd name="T13" fmla="*/ 0 h 679"/>
                  <a:gd name="T14" fmla="*/ 0 w 1073"/>
                  <a:gd name="T15" fmla="*/ 0 h 679"/>
                  <a:gd name="T16" fmla="*/ 0 w 1073"/>
                  <a:gd name="T17" fmla="*/ 0 h 679"/>
                  <a:gd name="T18" fmla="*/ 0 w 1073"/>
                  <a:gd name="T19" fmla="*/ 0 h 6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679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3" y="362"/>
                      <a:pt x="373" y="426"/>
                    </a:cubicBezTo>
                    <a:cubicBezTo>
                      <a:pt x="467" y="526"/>
                      <a:pt x="512" y="561"/>
                      <a:pt x="734" y="603"/>
                    </a:cubicBezTo>
                    <a:cubicBezTo>
                      <a:pt x="823" y="620"/>
                      <a:pt x="1073" y="663"/>
                      <a:pt x="1073" y="663"/>
                    </a:cubicBezTo>
                    <a:lnTo>
                      <a:pt x="1073" y="679"/>
                    </a:lnTo>
                    <a:cubicBezTo>
                      <a:pt x="1073" y="679"/>
                      <a:pt x="866" y="642"/>
                      <a:pt x="734" y="619"/>
                    </a:cubicBezTo>
                    <a:cubicBezTo>
                      <a:pt x="602" y="596"/>
                      <a:pt x="491" y="587"/>
                      <a:pt x="372" y="473"/>
                    </a:cubicBezTo>
                    <a:cubicBezTo>
                      <a:pt x="282" y="387"/>
                      <a:pt x="1" y="94"/>
                      <a:pt x="1" y="9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0" name="Freeform 63"/>
              <p:cNvSpPr>
                <a:spLocks/>
              </p:cNvSpPr>
              <p:nvPr/>
            </p:nvSpPr>
            <p:spPr bwMode="gray">
              <a:xfrm>
                <a:off x="3131" y="336"/>
                <a:ext cx="280" cy="158"/>
              </a:xfrm>
              <a:custGeom>
                <a:avLst/>
                <a:gdLst>
                  <a:gd name="T0" fmla="*/ 0 w 1072"/>
                  <a:gd name="T1" fmla="*/ 0 h 605"/>
                  <a:gd name="T2" fmla="*/ 0 w 1072"/>
                  <a:gd name="T3" fmla="*/ 0 h 605"/>
                  <a:gd name="T4" fmla="*/ 0 w 1072"/>
                  <a:gd name="T5" fmla="*/ 0 h 605"/>
                  <a:gd name="T6" fmla="*/ 0 w 1072"/>
                  <a:gd name="T7" fmla="*/ 0 h 605"/>
                  <a:gd name="T8" fmla="*/ 0 w 1072"/>
                  <a:gd name="T9" fmla="*/ 0 h 605"/>
                  <a:gd name="T10" fmla="*/ 0 w 1072"/>
                  <a:gd name="T11" fmla="*/ 0 h 605"/>
                  <a:gd name="T12" fmla="*/ 0 w 1072"/>
                  <a:gd name="T13" fmla="*/ 0 h 605"/>
                  <a:gd name="T14" fmla="*/ 0 w 1072"/>
                  <a:gd name="T15" fmla="*/ 0 h 605"/>
                  <a:gd name="T16" fmla="*/ 0 w 1072"/>
                  <a:gd name="T17" fmla="*/ 0 h 605"/>
                  <a:gd name="T18" fmla="*/ 0 w 1072"/>
                  <a:gd name="T19" fmla="*/ 0 h 6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60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9" y="296"/>
                      <a:pt x="372" y="381"/>
                    </a:cubicBezTo>
                    <a:cubicBezTo>
                      <a:pt x="461" y="471"/>
                      <a:pt x="575" y="505"/>
                      <a:pt x="732" y="532"/>
                    </a:cubicBezTo>
                    <a:cubicBezTo>
                      <a:pt x="882" y="558"/>
                      <a:pt x="1072" y="589"/>
                      <a:pt x="1072" y="589"/>
                    </a:cubicBezTo>
                    <a:lnTo>
                      <a:pt x="1072" y="605"/>
                    </a:lnTo>
                    <a:cubicBezTo>
                      <a:pt x="1072" y="605"/>
                      <a:pt x="894" y="577"/>
                      <a:pt x="732" y="550"/>
                    </a:cubicBezTo>
                    <a:cubicBezTo>
                      <a:pt x="573" y="523"/>
                      <a:pt x="462" y="508"/>
                      <a:pt x="371" y="427"/>
                    </a:cubicBezTo>
                    <a:cubicBezTo>
                      <a:pt x="290" y="353"/>
                      <a:pt x="0" y="87"/>
                      <a:pt x="0" y="8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1" name="Freeform 64"/>
              <p:cNvSpPr>
                <a:spLocks/>
              </p:cNvSpPr>
              <p:nvPr/>
            </p:nvSpPr>
            <p:spPr bwMode="gray">
              <a:xfrm>
                <a:off x="3131" y="371"/>
                <a:ext cx="280" cy="142"/>
              </a:xfrm>
              <a:custGeom>
                <a:avLst/>
                <a:gdLst>
                  <a:gd name="T0" fmla="*/ 0 w 1072"/>
                  <a:gd name="T1" fmla="*/ 0 h 545"/>
                  <a:gd name="T2" fmla="*/ 0 w 1072"/>
                  <a:gd name="T3" fmla="*/ 0 h 545"/>
                  <a:gd name="T4" fmla="*/ 0 w 1072"/>
                  <a:gd name="T5" fmla="*/ 0 h 545"/>
                  <a:gd name="T6" fmla="*/ 0 w 1072"/>
                  <a:gd name="T7" fmla="*/ 0 h 545"/>
                  <a:gd name="T8" fmla="*/ 0 w 1072"/>
                  <a:gd name="T9" fmla="*/ 0 h 545"/>
                  <a:gd name="T10" fmla="*/ 0 w 1072"/>
                  <a:gd name="T11" fmla="*/ 0 h 545"/>
                  <a:gd name="T12" fmla="*/ 0 w 1072"/>
                  <a:gd name="T13" fmla="*/ 0 h 545"/>
                  <a:gd name="T14" fmla="*/ 0 w 1072"/>
                  <a:gd name="T15" fmla="*/ 0 h 545"/>
                  <a:gd name="T16" fmla="*/ 0 w 1072"/>
                  <a:gd name="T17" fmla="*/ 0 h 545"/>
                  <a:gd name="T18" fmla="*/ 0 w 1072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54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74" y="249"/>
                      <a:pt x="372" y="334"/>
                    </a:cubicBezTo>
                    <a:cubicBezTo>
                      <a:pt x="462" y="413"/>
                      <a:pt x="535" y="437"/>
                      <a:pt x="733" y="471"/>
                    </a:cubicBezTo>
                    <a:cubicBezTo>
                      <a:pt x="931" y="506"/>
                      <a:pt x="1072" y="527"/>
                      <a:pt x="1072" y="527"/>
                    </a:cubicBezTo>
                    <a:lnTo>
                      <a:pt x="1072" y="545"/>
                    </a:lnTo>
                    <a:cubicBezTo>
                      <a:pt x="1072" y="545"/>
                      <a:pt x="893" y="516"/>
                      <a:pt x="732" y="491"/>
                    </a:cubicBezTo>
                    <a:cubicBezTo>
                      <a:pt x="571" y="466"/>
                      <a:pt x="469" y="456"/>
                      <a:pt x="372" y="380"/>
                    </a:cubicBezTo>
                    <a:cubicBezTo>
                      <a:pt x="261" y="292"/>
                      <a:pt x="0" y="81"/>
                      <a:pt x="0" y="8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2" name="Freeform 65"/>
              <p:cNvSpPr>
                <a:spLocks/>
              </p:cNvSpPr>
              <p:nvPr/>
            </p:nvSpPr>
            <p:spPr bwMode="gray">
              <a:xfrm>
                <a:off x="3131" y="408"/>
                <a:ext cx="280" cy="125"/>
              </a:xfrm>
              <a:custGeom>
                <a:avLst/>
                <a:gdLst>
                  <a:gd name="T0" fmla="*/ 0 w 1072"/>
                  <a:gd name="T1" fmla="*/ 0 h 476"/>
                  <a:gd name="T2" fmla="*/ 0 w 1072"/>
                  <a:gd name="T3" fmla="*/ 0 h 476"/>
                  <a:gd name="T4" fmla="*/ 0 w 1072"/>
                  <a:gd name="T5" fmla="*/ 0 h 476"/>
                  <a:gd name="T6" fmla="*/ 0 w 1072"/>
                  <a:gd name="T7" fmla="*/ 0 h 476"/>
                  <a:gd name="T8" fmla="*/ 0 w 1072"/>
                  <a:gd name="T9" fmla="*/ 0 h 476"/>
                  <a:gd name="T10" fmla="*/ 0 w 1072"/>
                  <a:gd name="T11" fmla="*/ 0 h 476"/>
                  <a:gd name="T12" fmla="*/ 0 w 1072"/>
                  <a:gd name="T13" fmla="*/ 0 h 476"/>
                  <a:gd name="T14" fmla="*/ 0 w 1072"/>
                  <a:gd name="T15" fmla="*/ 0 h 476"/>
                  <a:gd name="T16" fmla="*/ 0 w 1072"/>
                  <a:gd name="T17" fmla="*/ 0 h 476"/>
                  <a:gd name="T18" fmla="*/ 0 w 1072"/>
                  <a:gd name="T19" fmla="*/ 0 h 47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476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4" y="243"/>
                      <a:pt x="372" y="286"/>
                    </a:cubicBezTo>
                    <a:cubicBezTo>
                      <a:pt x="431" y="328"/>
                      <a:pt x="509" y="378"/>
                      <a:pt x="734" y="410"/>
                    </a:cubicBezTo>
                    <a:cubicBezTo>
                      <a:pt x="957" y="442"/>
                      <a:pt x="1072" y="457"/>
                      <a:pt x="1072" y="457"/>
                    </a:cubicBezTo>
                    <a:lnTo>
                      <a:pt x="1072" y="476"/>
                    </a:lnTo>
                    <a:cubicBezTo>
                      <a:pt x="1072" y="476"/>
                      <a:pt x="869" y="447"/>
                      <a:pt x="734" y="430"/>
                    </a:cubicBezTo>
                    <a:cubicBezTo>
                      <a:pt x="599" y="414"/>
                      <a:pt x="495" y="407"/>
                      <a:pt x="373" y="328"/>
                    </a:cubicBezTo>
                    <a:cubicBezTo>
                      <a:pt x="255" y="251"/>
                      <a:pt x="1" y="76"/>
                      <a:pt x="1" y="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3" name="Freeform 66"/>
              <p:cNvSpPr>
                <a:spLocks/>
              </p:cNvSpPr>
              <p:nvPr/>
            </p:nvSpPr>
            <p:spPr bwMode="gray">
              <a:xfrm>
                <a:off x="3131" y="444"/>
                <a:ext cx="280" cy="107"/>
              </a:xfrm>
              <a:custGeom>
                <a:avLst/>
                <a:gdLst>
                  <a:gd name="T0" fmla="*/ 0 w 1072"/>
                  <a:gd name="T1" fmla="*/ 0 h 410"/>
                  <a:gd name="T2" fmla="*/ 0 w 1072"/>
                  <a:gd name="T3" fmla="*/ 0 h 410"/>
                  <a:gd name="T4" fmla="*/ 0 w 1072"/>
                  <a:gd name="T5" fmla="*/ 0 h 410"/>
                  <a:gd name="T6" fmla="*/ 0 w 1072"/>
                  <a:gd name="T7" fmla="*/ 0 h 410"/>
                  <a:gd name="T8" fmla="*/ 0 w 1072"/>
                  <a:gd name="T9" fmla="*/ 0 h 410"/>
                  <a:gd name="T10" fmla="*/ 0 w 1072"/>
                  <a:gd name="T11" fmla="*/ 0 h 410"/>
                  <a:gd name="T12" fmla="*/ 0 w 1072"/>
                  <a:gd name="T13" fmla="*/ 0 h 410"/>
                  <a:gd name="T14" fmla="*/ 0 w 1072"/>
                  <a:gd name="T15" fmla="*/ 0 h 410"/>
                  <a:gd name="T16" fmla="*/ 0 w 1072"/>
                  <a:gd name="T17" fmla="*/ 0 h 410"/>
                  <a:gd name="T18" fmla="*/ 0 w 1072"/>
                  <a:gd name="T19" fmla="*/ 0 h 4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41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5" y="204"/>
                      <a:pt x="374" y="237"/>
                    </a:cubicBezTo>
                    <a:cubicBezTo>
                      <a:pt x="434" y="269"/>
                      <a:pt x="504" y="322"/>
                      <a:pt x="734" y="351"/>
                    </a:cubicBezTo>
                    <a:cubicBezTo>
                      <a:pt x="964" y="380"/>
                      <a:pt x="1072" y="393"/>
                      <a:pt x="1072" y="393"/>
                    </a:cubicBezTo>
                    <a:lnTo>
                      <a:pt x="1072" y="410"/>
                    </a:lnTo>
                    <a:cubicBezTo>
                      <a:pt x="1072" y="410"/>
                      <a:pt x="882" y="390"/>
                      <a:pt x="733" y="374"/>
                    </a:cubicBezTo>
                    <a:cubicBezTo>
                      <a:pt x="584" y="358"/>
                      <a:pt x="483" y="337"/>
                      <a:pt x="372" y="278"/>
                    </a:cubicBezTo>
                    <a:cubicBezTo>
                      <a:pt x="262" y="218"/>
                      <a:pt x="1" y="70"/>
                      <a:pt x="1" y="7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4" name="Freeform 67"/>
              <p:cNvSpPr>
                <a:spLocks/>
              </p:cNvSpPr>
              <p:nvPr/>
            </p:nvSpPr>
            <p:spPr bwMode="gray">
              <a:xfrm>
                <a:off x="3131" y="479"/>
                <a:ext cx="280" cy="90"/>
              </a:xfrm>
              <a:custGeom>
                <a:avLst/>
                <a:gdLst>
                  <a:gd name="T0" fmla="*/ 0 w 1073"/>
                  <a:gd name="T1" fmla="*/ 0 h 344"/>
                  <a:gd name="T2" fmla="*/ 0 w 1073"/>
                  <a:gd name="T3" fmla="*/ 0 h 344"/>
                  <a:gd name="T4" fmla="*/ 0 w 1073"/>
                  <a:gd name="T5" fmla="*/ 0 h 344"/>
                  <a:gd name="T6" fmla="*/ 0 w 1073"/>
                  <a:gd name="T7" fmla="*/ 0 h 344"/>
                  <a:gd name="T8" fmla="*/ 0 w 1073"/>
                  <a:gd name="T9" fmla="*/ 0 h 344"/>
                  <a:gd name="T10" fmla="*/ 0 w 1073"/>
                  <a:gd name="T11" fmla="*/ 0 h 344"/>
                  <a:gd name="T12" fmla="*/ 0 w 1073"/>
                  <a:gd name="T13" fmla="*/ 0 h 344"/>
                  <a:gd name="T14" fmla="*/ 0 w 1073"/>
                  <a:gd name="T15" fmla="*/ 0 h 344"/>
                  <a:gd name="T16" fmla="*/ 0 w 1073"/>
                  <a:gd name="T17" fmla="*/ 0 h 344"/>
                  <a:gd name="T18" fmla="*/ 0 w 1073"/>
                  <a:gd name="T19" fmla="*/ 0 h 3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344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79" y="148"/>
                      <a:pt x="373" y="194"/>
                    </a:cubicBezTo>
                    <a:cubicBezTo>
                      <a:pt x="478" y="246"/>
                      <a:pt x="569" y="271"/>
                      <a:pt x="734" y="290"/>
                    </a:cubicBezTo>
                    <a:cubicBezTo>
                      <a:pt x="896" y="309"/>
                      <a:pt x="1073" y="327"/>
                      <a:pt x="1073" y="327"/>
                    </a:cubicBezTo>
                    <a:lnTo>
                      <a:pt x="1073" y="344"/>
                    </a:lnTo>
                    <a:cubicBezTo>
                      <a:pt x="1073" y="344"/>
                      <a:pt x="909" y="326"/>
                      <a:pt x="734" y="310"/>
                    </a:cubicBezTo>
                    <a:cubicBezTo>
                      <a:pt x="560" y="294"/>
                      <a:pt x="499" y="287"/>
                      <a:pt x="373" y="232"/>
                    </a:cubicBezTo>
                    <a:cubicBezTo>
                      <a:pt x="261" y="184"/>
                      <a:pt x="0" y="65"/>
                      <a:pt x="0" y="6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5" name="Freeform 68"/>
              <p:cNvSpPr>
                <a:spLocks/>
              </p:cNvSpPr>
              <p:nvPr/>
            </p:nvSpPr>
            <p:spPr bwMode="gray">
              <a:xfrm>
                <a:off x="3131" y="516"/>
                <a:ext cx="280" cy="72"/>
              </a:xfrm>
              <a:custGeom>
                <a:avLst/>
                <a:gdLst>
                  <a:gd name="T0" fmla="*/ 0 w 1072"/>
                  <a:gd name="T1" fmla="*/ 0 h 277"/>
                  <a:gd name="T2" fmla="*/ 0 w 1072"/>
                  <a:gd name="T3" fmla="*/ 0 h 277"/>
                  <a:gd name="T4" fmla="*/ 0 w 1072"/>
                  <a:gd name="T5" fmla="*/ 0 h 277"/>
                  <a:gd name="T6" fmla="*/ 0 w 1072"/>
                  <a:gd name="T7" fmla="*/ 0 h 277"/>
                  <a:gd name="T8" fmla="*/ 0 w 1072"/>
                  <a:gd name="T9" fmla="*/ 0 h 277"/>
                  <a:gd name="T10" fmla="*/ 0 w 1072"/>
                  <a:gd name="T11" fmla="*/ 0 h 277"/>
                  <a:gd name="T12" fmla="*/ 0 w 1072"/>
                  <a:gd name="T13" fmla="*/ 0 h 277"/>
                  <a:gd name="T14" fmla="*/ 0 w 1072"/>
                  <a:gd name="T15" fmla="*/ 0 h 277"/>
                  <a:gd name="T16" fmla="*/ 0 w 1072"/>
                  <a:gd name="T17" fmla="*/ 0 h 277"/>
                  <a:gd name="T18" fmla="*/ 0 w 1072"/>
                  <a:gd name="T19" fmla="*/ 0 h 27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27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0" y="92"/>
                      <a:pt x="374" y="152"/>
                    </a:cubicBezTo>
                    <a:cubicBezTo>
                      <a:pt x="526" y="211"/>
                      <a:pt x="642" y="216"/>
                      <a:pt x="735" y="226"/>
                    </a:cubicBezTo>
                    <a:cubicBezTo>
                      <a:pt x="776" y="230"/>
                      <a:pt x="1072" y="260"/>
                      <a:pt x="1072" y="260"/>
                    </a:cubicBezTo>
                    <a:lnTo>
                      <a:pt x="1072" y="277"/>
                    </a:lnTo>
                    <a:cubicBezTo>
                      <a:pt x="1072" y="277"/>
                      <a:pt x="895" y="263"/>
                      <a:pt x="734" y="249"/>
                    </a:cubicBezTo>
                    <a:cubicBezTo>
                      <a:pt x="573" y="235"/>
                      <a:pt x="504" y="229"/>
                      <a:pt x="373" y="187"/>
                    </a:cubicBezTo>
                    <a:cubicBezTo>
                      <a:pt x="241" y="144"/>
                      <a:pt x="0" y="62"/>
                      <a:pt x="0" y="6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6" name="Freeform 69"/>
              <p:cNvSpPr>
                <a:spLocks/>
              </p:cNvSpPr>
              <p:nvPr/>
            </p:nvSpPr>
            <p:spPr bwMode="gray">
              <a:xfrm>
                <a:off x="3131" y="553"/>
                <a:ext cx="280" cy="54"/>
              </a:xfrm>
              <a:custGeom>
                <a:avLst/>
                <a:gdLst>
                  <a:gd name="T0" fmla="*/ 0 w 1072"/>
                  <a:gd name="T1" fmla="*/ 0 h 207"/>
                  <a:gd name="T2" fmla="*/ 0 w 1072"/>
                  <a:gd name="T3" fmla="*/ 0 h 207"/>
                  <a:gd name="T4" fmla="*/ 0 w 1072"/>
                  <a:gd name="T5" fmla="*/ 0 h 207"/>
                  <a:gd name="T6" fmla="*/ 0 w 1072"/>
                  <a:gd name="T7" fmla="*/ 0 h 207"/>
                  <a:gd name="T8" fmla="*/ 0 w 1072"/>
                  <a:gd name="T9" fmla="*/ 0 h 207"/>
                  <a:gd name="T10" fmla="*/ 0 w 1072"/>
                  <a:gd name="T11" fmla="*/ 0 h 207"/>
                  <a:gd name="T12" fmla="*/ 0 w 1072"/>
                  <a:gd name="T13" fmla="*/ 0 h 207"/>
                  <a:gd name="T14" fmla="*/ 0 w 1072"/>
                  <a:gd name="T15" fmla="*/ 0 h 207"/>
                  <a:gd name="T16" fmla="*/ 0 w 1072"/>
                  <a:gd name="T17" fmla="*/ 0 h 207"/>
                  <a:gd name="T18" fmla="*/ 0 w 1072"/>
                  <a:gd name="T19" fmla="*/ 0 h 2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20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3" y="67"/>
                      <a:pt x="374" y="106"/>
                    </a:cubicBezTo>
                    <a:cubicBezTo>
                      <a:pt x="526" y="145"/>
                      <a:pt x="665" y="161"/>
                      <a:pt x="735" y="165"/>
                    </a:cubicBezTo>
                    <a:cubicBezTo>
                      <a:pt x="805" y="170"/>
                      <a:pt x="1072" y="191"/>
                      <a:pt x="1072" y="191"/>
                    </a:cubicBezTo>
                    <a:lnTo>
                      <a:pt x="1072" y="207"/>
                    </a:lnTo>
                    <a:cubicBezTo>
                      <a:pt x="1072" y="207"/>
                      <a:pt x="921" y="197"/>
                      <a:pt x="734" y="184"/>
                    </a:cubicBezTo>
                    <a:cubicBezTo>
                      <a:pt x="583" y="174"/>
                      <a:pt x="462" y="162"/>
                      <a:pt x="373" y="143"/>
                    </a:cubicBezTo>
                    <a:cubicBezTo>
                      <a:pt x="275" y="122"/>
                      <a:pt x="0" y="58"/>
                      <a:pt x="0" y="5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7" name="Freeform 70"/>
              <p:cNvSpPr>
                <a:spLocks/>
              </p:cNvSpPr>
              <p:nvPr/>
            </p:nvSpPr>
            <p:spPr bwMode="gray">
              <a:xfrm>
                <a:off x="3131" y="589"/>
                <a:ext cx="280" cy="37"/>
              </a:xfrm>
              <a:custGeom>
                <a:avLst/>
                <a:gdLst>
                  <a:gd name="T0" fmla="*/ 0 w 1073"/>
                  <a:gd name="T1" fmla="*/ 0 h 140"/>
                  <a:gd name="T2" fmla="*/ 0 w 1073"/>
                  <a:gd name="T3" fmla="*/ 0 h 140"/>
                  <a:gd name="T4" fmla="*/ 0 w 1073"/>
                  <a:gd name="T5" fmla="*/ 0 h 140"/>
                  <a:gd name="T6" fmla="*/ 0 w 1073"/>
                  <a:gd name="T7" fmla="*/ 0 h 140"/>
                  <a:gd name="T8" fmla="*/ 0 w 1073"/>
                  <a:gd name="T9" fmla="*/ 0 h 140"/>
                  <a:gd name="T10" fmla="*/ 0 w 1073"/>
                  <a:gd name="T11" fmla="*/ 0 h 140"/>
                  <a:gd name="T12" fmla="*/ 0 w 1073"/>
                  <a:gd name="T13" fmla="*/ 0 h 140"/>
                  <a:gd name="T14" fmla="*/ 0 w 1073"/>
                  <a:gd name="T15" fmla="*/ 0 h 140"/>
                  <a:gd name="T16" fmla="*/ 0 w 1073"/>
                  <a:gd name="T17" fmla="*/ 0 h 140"/>
                  <a:gd name="T18" fmla="*/ 0 w 1073"/>
                  <a:gd name="T19" fmla="*/ 0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14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182" y="31"/>
                      <a:pt x="374" y="62"/>
                    </a:cubicBezTo>
                    <a:cubicBezTo>
                      <a:pt x="518" y="85"/>
                      <a:pt x="713" y="100"/>
                      <a:pt x="734" y="101"/>
                    </a:cubicBezTo>
                    <a:cubicBezTo>
                      <a:pt x="755" y="102"/>
                      <a:pt x="1073" y="123"/>
                      <a:pt x="1073" y="123"/>
                    </a:cubicBezTo>
                    <a:lnTo>
                      <a:pt x="1073" y="140"/>
                    </a:lnTo>
                    <a:cubicBezTo>
                      <a:pt x="1073" y="140"/>
                      <a:pt x="869" y="129"/>
                      <a:pt x="734" y="122"/>
                    </a:cubicBezTo>
                    <a:cubicBezTo>
                      <a:pt x="593" y="114"/>
                      <a:pt x="453" y="106"/>
                      <a:pt x="373" y="98"/>
                    </a:cubicBezTo>
                    <a:cubicBezTo>
                      <a:pt x="195" y="80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8" name="Freeform 71"/>
              <p:cNvSpPr>
                <a:spLocks/>
              </p:cNvSpPr>
              <p:nvPr/>
            </p:nvSpPr>
            <p:spPr bwMode="gray">
              <a:xfrm>
                <a:off x="3131" y="627"/>
                <a:ext cx="280" cy="14"/>
              </a:xfrm>
              <a:custGeom>
                <a:avLst/>
                <a:gdLst>
                  <a:gd name="T0" fmla="*/ 0 w 1072"/>
                  <a:gd name="T1" fmla="*/ 0 h 55"/>
                  <a:gd name="T2" fmla="*/ 0 w 1072"/>
                  <a:gd name="T3" fmla="*/ 0 h 55"/>
                  <a:gd name="T4" fmla="*/ 0 w 1072"/>
                  <a:gd name="T5" fmla="*/ 0 h 55"/>
                  <a:gd name="T6" fmla="*/ 0 w 1072"/>
                  <a:gd name="T7" fmla="*/ 0 h 55"/>
                  <a:gd name="T8" fmla="*/ 0 w 1072"/>
                  <a:gd name="T9" fmla="*/ 0 h 55"/>
                  <a:gd name="T10" fmla="*/ 0 w 1072"/>
                  <a:gd name="T11" fmla="*/ 0 h 55"/>
                  <a:gd name="T12" fmla="*/ 0 w 1072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72" h="5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6" y="10"/>
                      <a:pt x="373" y="12"/>
                    </a:cubicBezTo>
                    <a:cubicBezTo>
                      <a:pt x="460" y="14"/>
                      <a:pt x="1072" y="38"/>
                      <a:pt x="1072" y="38"/>
                    </a:cubicBezTo>
                    <a:lnTo>
                      <a:pt x="1072" y="55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9" name="Freeform 56"/>
              <p:cNvSpPr>
                <a:spLocks/>
              </p:cNvSpPr>
              <p:nvPr/>
            </p:nvSpPr>
            <p:spPr bwMode="gray">
              <a:xfrm>
                <a:off x="2814" y="565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</p:grpSp>
      <p:sp>
        <p:nvSpPr>
          <p:cNvPr id="70" name="Rectangle 21"/>
          <p:cNvSpPr txBox="1">
            <a:spLocks noChangeArrowheads="1"/>
          </p:cNvSpPr>
          <p:nvPr/>
        </p:nvSpPr>
        <p:spPr bwMode="gray">
          <a:xfrm>
            <a:off x="4264025" y="6597650"/>
            <a:ext cx="606425" cy="260350"/>
          </a:xfrm>
          <a:prstGeom prst="rect">
            <a:avLst/>
          </a:prstGeom>
          <a:solidFill>
            <a:srgbClr val="EE8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anchor="ctr"/>
          <a:lstStyle>
            <a:lvl1pPr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DC0071FD-D0A1-46F4-9C7B-35E9693B10D9}" type="slidenum">
              <a:rPr lang="en-GB" altLang="fr-FR" sz="700" i="1" kern="1200" smtClean="0">
                <a:solidFill>
                  <a:srgbClr val="FFFFFF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fr-FR" sz="700" i="1" kern="1200" smtClean="0">
              <a:solidFill>
                <a:srgbClr val="FFFFFF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2060575"/>
            <a:ext cx="8207375" cy="1368425"/>
          </a:xfrm>
        </p:spPr>
        <p:txBody>
          <a:bodyPr/>
          <a:lstStyle>
            <a:lvl1pPr algn="ctr">
              <a:defRPr sz="3000" smtClean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860800"/>
            <a:ext cx="8207375" cy="1752600"/>
          </a:xfrm>
        </p:spPr>
        <p:txBody>
          <a:bodyPr/>
          <a:lstStyle>
            <a:lvl1pPr marL="0" indent="0" algn="ctr">
              <a:buFontTx/>
              <a:buNone/>
              <a:defRPr sz="2000" smtClean="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05126726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0"/>
          <p:cNvSpPr>
            <a:spLocks noChangeArrowheads="1"/>
          </p:cNvSpPr>
          <p:nvPr/>
        </p:nvSpPr>
        <p:spPr bwMode="gray">
          <a:xfrm>
            <a:off x="0" y="1016000"/>
            <a:ext cx="9144000" cy="58420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 smtClean="0">
              <a:cs typeface="Arial Unicode MS" pitchFamily="34" charset="-128"/>
            </a:endParaRPr>
          </a:p>
        </p:txBody>
      </p:sp>
      <p:grpSp>
        <p:nvGrpSpPr>
          <p:cNvPr id="5" name="Group 71"/>
          <p:cNvGrpSpPr>
            <a:grpSpLocks noChangeAspect="1"/>
          </p:cNvGrpSpPr>
          <p:nvPr/>
        </p:nvGrpSpPr>
        <p:grpSpPr bwMode="auto">
          <a:xfrm>
            <a:off x="3949700" y="300038"/>
            <a:ext cx="1465263" cy="1012825"/>
            <a:chOff x="2449" y="221"/>
            <a:chExt cx="1033" cy="714"/>
          </a:xfrm>
        </p:grpSpPr>
        <p:sp>
          <p:nvSpPr>
            <p:cNvPr id="6" name="Freeform 41"/>
            <p:cNvSpPr>
              <a:spLocks/>
            </p:cNvSpPr>
            <p:nvPr userDrawn="1"/>
          </p:nvSpPr>
          <p:spPr bwMode="gray">
            <a:xfrm>
              <a:off x="2658" y="715"/>
              <a:ext cx="449" cy="200"/>
            </a:xfrm>
            <a:custGeom>
              <a:avLst/>
              <a:gdLst>
                <a:gd name="T0" fmla="*/ 0 w 1536"/>
                <a:gd name="T1" fmla="*/ 0 h 690"/>
                <a:gd name="T2" fmla="*/ 0 w 1536"/>
                <a:gd name="T3" fmla="*/ 0 h 690"/>
                <a:gd name="T4" fmla="*/ 0 w 1536"/>
                <a:gd name="T5" fmla="*/ 0 h 690"/>
                <a:gd name="T6" fmla="*/ 0 w 1536"/>
                <a:gd name="T7" fmla="*/ 0 h 690"/>
                <a:gd name="T8" fmla="*/ 0 w 1536"/>
                <a:gd name="T9" fmla="*/ 0 h 690"/>
                <a:gd name="T10" fmla="*/ 0 w 1536"/>
                <a:gd name="T11" fmla="*/ 0 h 6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36" h="69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690"/>
                  </a:lnTo>
                  <a:lnTo>
                    <a:pt x="0" y="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Freeform 42"/>
            <p:cNvSpPr>
              <a:spLocks noEditPoints="1"/>
            </p:cNvSpPr>
            <p:nvPr userDrawn="1"/>
          </p:nvSpPr>
          <p:spPr bwMode="gray">
            <a:xfrm>
              <a:off x="2657" y="712"/>
              <a:ext cx="452" cy="205"/>
            </a:xfrm>
            <a:custGeom>
              <a:avLst/>
              <a:gdLst>
                <a:gd name="T0" fmla="*/ 0 w 1548"/>
                <a:gd name="T1" fmla="*/ 0 h 704"/>
                <a:gd name="T2" fmla="*/ 0 w 1548"/>
                <a:gd name="T3" fmla="*/ 0 h 704"/>
                <a:gd name="T4" fmla="*/ 0 w 1548"/>
                <a:gd name="T5" fmla="*/ 0 h 704"/>
                <a:gd name="T6" fmla="*/ 0 w 1548"/>
                <a:gd name="T7" fmla="*/ 0 h 704"/>
                <a:gd name="T8" fmla="*/ 0 w 1548"/>
                <a:gd name="T9" fmla="*/ 0 h 704"/>
                <a:gd name="T10" fmla="*/ 0 w 1548"/>
                <a:gd name="T11" fmla="*/ 0 h 704"/>
                <a:gd name="T12" fmla="*/ 0 w 1548"/>
                <a:gd name="T13" fmla="*/ 0 h 704"/>
                <a:gd name="T14" fmla="*/ 0 w 1548"/>
                <a:gd name="T15" fmla="*/ 0 h 704"/>
                <a:gd name="T16" fmla="*/ 0 w 1548"/>
                <a:gd name="T17" fmla="*/ 0 h 704"/>
                <a:gd name="T18" fmla="*/ 0 w 1548"/>
                <a:gd name="T19" fmla="*/ 0 h 704"/>
                <a:gd name="T20" fmla="*/ 0 w 1548"/>
                <a:gd name="T21" fmla="*/ 0 h 704"/>
                <a:gd name="T22" fmla="*/ 0 w 1548"/>
                <a:gd name="T23" fmla="*/ 0 h 704"/>
                <a:gd name="T24" fmla="*/ 0 w 1548"/>
                <a:gd name="T25" fmla="*/ 0 h 704"/>
                <a:gd name="T26" fmla="*/ 0 w 1548"/>
                <a:gd name="T27" fmla="*/ 0 h 704"/>
                <a:gd name="T28" fmla="*/ 0 w 1548"/>
                <a:gd name="T29" fmla="*/ 0 h 704"/>
                <a:gd name="T30" fmla="*/ 0 w 1548"/>
                <a:gd name="T31" fmla="*/ 0 h 704"/>
                <a:gd name="T32" fmla="*/ 0 w 1548"/>
                <a:gd name="T33" fmla="*/ 0 h 704"/>
                <a:gd name="T34" fmla="*/ 0 w 1548"/>
                <a:gd name="T35" fmla="*/ 0 h 704"/>
                <a:gd name="T36" fmla="*/ 0 w 1548"/>
                <a:gd name="T37" fmla="*/ 0 h 704"/>
                <a:gd name="T38" fmla="*/ 0 w 1548"/>
                <a:gd name="T39" fmla="*/ 0 h 7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548" h="704">
                  <a:moveTo>
                    <a:pt x="1548" y="0"/>
                  </a:moveTo>
                  <a:lnTo>
                    <a:pt x="1548" y="0"/>
                  </a:lnTo>
                  <a:lnTo>
                    <a:pt x="1535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0" y="704"/>
                  </a:lnTo>
                  <a:lnTo>
                    <a:pt x="13" y="704"/>
                  </a:lnTo>
                  <a:lnTo>
                    <a:pt x="1535" y="704"/>
                  </a:lnTo>
                  <a:lnTo>
                    <a:pt x="1548" y="704"/>
                  </a:lnTo>
                  <a:lnTo>
                    <a:pt x="1548" y="691"/>
                  </a:lnTo>
                  <a:lnTo>
                    <a:pt x="1548" y="14"/>
                  </a:lnTo>
                  <a:lnTo>
                    <a:pt x="1548" y="0"/>
                  </a:lnTo>
                  <a:close/>
                  <a:moveTo>
                    <a:pt x="1535" y="691"/>
                  </a:moveTo>
                  <a:lnTo>
                    <a:pt x="1535" y="691"/>
                  </a:lnTo>
                  <a:lnTo>
                    <a:pt x="13" y="691"/>
                  </a:lnTo>
                  <a:lnTo>
                    <a:pt x="13" y="14"/>
                  </a:lnTo>
                  <a:lnTo>
                    <a:pt x="1535" y="14"/>
                  </a:lnTo>
                  <a:lnTo>
                    <a:pt x="1535" y="69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Freeform 57"/>
            <p:cNvSpPr>
              <a:spLocks noChangeAspect="1"/>
            </p:cNvSpPr>
            <p:nvPr userDrawn="1"/>
          </p:nvSpPr>
          <p:spPr bwMode="gray">
            <a:xfrm>
              <a:off x="2658" y="906"/>
              <a:ext cx="449" cy="29"/>
            </a:xfrm>
            <a:custGeom>
              <a:avLst/>
              <a:gdLst>
                <a:gd name="T0" fmla="*/ 0 w 1536"/>
                <a:gd name="T1" fmla="*/ 0 h 100"/>
                <a:gd name="T2" fmla="*/ 0 w 1536"/>
                <a:gd name="T3" fmla="*/ 0 h 100"/>
                <a:gd name="T4" fmla="*/ 0 w 1536"/>
                <a:gd name="T5" fmla="*/ 0 h 100"/>
                <a:gd name="T6" fmla="*/ 0 w 1536"/>
                <a:gd name="T7" fmla="*/ 0 h 100"/>
                <a:gd name="T8" fmla="*/ 0 w 1536"/>
                <a:gd name="T9" fmla="*/ 0 h 100"/>
                <a:gd name="T10" fmla="*/ 0 w 1536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36"/>
                <a:gd name="T19" fmla="*/ 0 h 100"/>
                <a:gd name="T20" fmla="*/ 1536 w 1536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36" h="10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100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8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5400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Freeform 72"/>
            <p:cNvSpPr>
              <a:spLocks/>
            </p:cNvSpPr>
            <p:nvPr userDrawn="1"/>
          </p:nvSpPr>
          <p:spPr bwMode="gray">
            <a:xfrm>
              <a:off x="2686" y="753"/>
              <a:ext cx="29" cy="46"/>
            </a:xfrm>
            <a:custGeom>
              <a:avLst/>
              <a:gdLst>
                <a:gd name="T0" fmla="*/ 0 w 99"/>
                <a:gd name="T1" fmla="*/ 0 h 159"/>
                <a:gd name="T2" fmla="*/ 0 w 99"/>
                <a:gd name="T3" fmla="*/ 0 h 159"/>
                <a:gd name="T4" fmla="*/ 0 w 99"/>
                <a:gd name="T5" fmla="*/ 0 h 159"/>
                <a:gd name="T6" fmla="*/ 0 w 99"/>
                <a:gd name="T7" fmla="*/ 0 h 159"/>
                <a:gd name="T8" fmla="*/ 0 w 99"/>
                <a:gd name="T9" fmla="*/ 0 h 159"/>
                <a:gd name="T10" fmla="*/ 0 w 99"/>
                <a:gd name="T11" fmla="*/ 0 h 159"/>
                <a:gd name="T12" fmla="*/ 0 w 99"/>
                <a:gd name="T13" fmla="*/ 0 h 159"/>
                <a:gd name="T14" fmla="*/ 0 w 99"/>
                <a:gd name="T15" fmla="*/ 0 h 159"/>
                <a:gd name="T16" fmla="*/ 0 w 99"/>
                <a:gd name="T17" fmla="*/ 0 h 159"/>
                <a:gd name="T18" fmla="*/ 0 w 99"/>
                <a:gd name="T19" fmla="*/ 0 h 159"/>
                <a:gd name="T20" fmla="*/ 0 w 99"/>
                <a:gd name="T21" fmla="*/ 0 h 159"/>
                <a:gd name="T22" fmla="*/ 0 w 99"/>
                <a:gd name="T23" fmla="*/ 0 h 159"/>
                <a:gd name="T24" fmla="*/ 0 w 99"/>
                <a:gd name="T25" fmla="*/ 0 h 159"/>
                <a:gd name="T26" fmla="*/ 0 w 99"/>
                <a:gd name="T27" fmla="*/ 0 h 159"/>
                <a:gd name="T28" fmla="*/ 0 w 99"/>
                <a:gd name="T29" fmla="*/ 0 h 159"/>
                <a:gd name="T30" fmla="*/ 0 w 99"/>
                <a:gd name="T31" fmla="*/ 0 h 159"/>
                <a:gd name="T32" fmla="*/ 0 w 99"/>
                <a:gd name="T33" fmla="*/ 0 h 159"/>
                <a:gd name="T34" fmla="*/ 0 w 99"/>
                <a:gd name="T35" fmla="*/ 0 h 159"/>
                <a:gd name="T36" fmla="*/ 0 w 99"/>
                <a:gd name="T37" fmla="*/ 0 h 159"/>
                <a:gd name="T38" fmla="*/ 0 w 99"/>
                <a:gd name="T39" fmla="*/ 0 h 159"/>
                <a:gd name="T40" fmla="*/ 0 w 99"/>
                <a:gd name="T41" fmla="*/ 0 h 159"/>
                <a:gd name="T42" fmla="*/ 0 w 99"/>
                <a:gd name="T43" fmla="*/ 0 h 1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9" h="159">
                  <a:moveTo>
                    <a:pt x="0" y="5"/>
                  </a:moveTo>
                  <a:lnTo>
                    <a:pt x="0" y="5"/>
                  </a:lnTo>
                  <a:cubicBezTo>
                    <a:pt x="0" y="2"/>
                    <a:pt x="1" y="0"/>
                    <a:pt x="5" y="0"/>
                  </a:cubicBezTo>
                  <a:lnTo>
                    <a:pt x="93" y="0"/>
                  </a:lnTo>
                  <a:cubicBezTo>
                    <a:pt x="96" y="0"/>
                    <a:pt x="98" y="2"/>
                    <a:pt x="98" y="4"/>
                  </a:cubicBezTo>
                  <a:lnTo>
                    <a:pt x="98" y="19"/>
                  </a:lnTo>
                  <a:cubicBezTo>
                    <a:pt x="98" y="22"/>
                    <a:pt x="96" y="24"/>
                    <a:pt x="93" y="24"/>
                  </a:cubicBezTo>
                  <a:lnTo>
                    <a:pt x="27" y="24"/>
                  </a:lnTo>
                  <a:lnTo>
                    <a:pt x="27" y="65"/>
                  </a:lnTo>
                  <a:lnTo>
                    <a:pt x="85" y="65"/>
                  </a:lnTo>
                  <a:cubicBezTo>
                    <a:pt x="88" y="65"/>
                    <a:pt x="90" y="66"/>
                    <a:pt x="90" y="69"/>
                  </a:cubicBezTo>
                  <a:lnTo>
                    <a:pt x="90" y="84"/>
                  </a:lnTo>
                  <a:cubicBezTo>
                    <a:pt x="90" y="87"/>
                    <a:pt x="89" y="88"/>
                    <a:pt x="85" y="88"/>
                  </a:cubicBezTo>
                  <a:lnTo>
                    <a:pt x="27" y="88"/>
                  </a:lnTo>
                  <a:lnTo>
                    <a:pt x="27" y="136"/>
                  </a:lnTo>
                  <a:lnTo>
                    <a:pt x="94" y="136"/>
                  </a:lnTo>
                  <a:cubicBezTo>
                    <a:pt x="97" y="136"/>
                    <a:pt x="99" y="137"/>
                    <a:pt x="99" y="140"/>
                  </a:cubicBezTo>
                  <a:lnTo>
                    <a:pt x="99" y="155"/>
                  </a:lnTo>
                  <a:cubicBezTo>
                    <a:pt x="99" y="158"/>
                    <a:pt x="98" y="159"/>
                    <a:pt x="94" y="159"/>
                  </a:cubicBezTo>
                  <a:lnTo>
                    <a:pt x="5" y="159"/>
                  </a:lnTo>
                  <a:cubicBezTo>
                    <a:pt x="1" y="159"/>
                    <a:pt x="0" y="158"/>
                    <a:pt x="0" y="15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Freeform 73"/>
            <p:cNvSpPr>
              <a:spLocks/>
            </p:cNvSpPr>
            <p:nvPr userDrawn="1"/>
          </p:nvSpPr>
          <p:spPr bwMode="gray">
            <a:xfrm>
              <a:off x="2719" y="765"/>
              <a:ext cx="30" cy="35"/>
            </a:xfrm>
            <a:custGeom>
              <a:avLst/>
              <a:gdLst>
                <a:gd name="T0" fmla="*/ 0 w 103"/>
                <a:gd name="T1" fmla="*/ 0 h 119"/>
                <a:gd name="T2" fmla="*/ 0 w 103"/>
                <a:gd name="T3" fmla="*/ 0 h 119"/>
                <a:gd name="T4" fmla="*/ 0 w 103"/>
                <a:gd name="T5" fmla="*/ 0 h 119"/>
                <a:gd name="T6" fmla="*/ 0 w 103"/>
                <a:gd name="T7" fmla="*/ 0 h 119"/>
                <a:gd name="T8" fmla="*/ 0 w 103"/>
                <a:gd name="T9" fmla="*/ 0 h 119"/>
                <a:gd name="T10" fmla="*/ 0 w 103"/>
                <a:gd name="T11" fmla="*/ 0 h 119"/>
                <a:gd name="T12" fmla="*/ 0 w 103"/>
                <a:gd name="T13" fmla="*/ 0 h 119"/>
                <a:gd name="T14" fmla="*/ 0 w 103"/>
                <a:gd name="T15" fmla="*/ 0 h 119"/>
                <a:gd name="T16" fmla="*/ 0 w 103"/>
                <a:gd name="T17" fmla="*/ 0 h 119"/>
                <a:gd name="T18" fmla="*/ 0 w 103"/>
                <a:gd name="T19" fmla="*/ 0 h 119"/>
                <a:gd name="T20" fmla="*/ 0 w 103"/>
                <a:gd name="T21" fmla="*/ 0 h 119"/>
                <a:gd name="T22" fmla="*/ 0 w 103"/>
                <a:gd name="T23" fmla="*/ 0 h 119"/>
                <a:gd name="T24" fmla="*/ 0 w 103"/>
                <a:gd name="T25" fmla="*/ 0 h 119"/>
                <a:gd name="T26" fmla="*/ 0 w 103"/>
                <a:gd name="T27" fmla="*/ 0 h 119"/>
                <a:gd name="T28" fmla="*/ 0 w 103"/>
                <a:gd name="T29" fmla="*/ 0 h 119"/>
                <a:gd name="T30" fmla="*/ 0 w 103"/>
                <a:gd name="T31" fmla="*/ 0 h 119"/>
                <a:gd name="T32" fmla="*/ 0 w 103"/>
                <a:gd name="T33" fmla="*/ 0 h 119"/>
                <a:gd name="T34" fmla="*/ 0 w 103"/>
                <a:gd name="T35" fmla="*/ 0 h 119"/>
                <a:gd name="T36" fmla="*/ 0 w 103"/>
                <a:gd name="T37" fmla="*/ 0 h 119"/>
                <a:gd name="T38" fmla="*/ 0 w 103"/>
                <a:gd name="T39" fmla="*/ 0 h 119"/>
                <a:gd name="T40" fmla="*/ 0 w 103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3" h="119">
                  <a:moveTo>
                    <a:pt x="98" y="117"/>
                  </a:moveTo>
                  <a:lnTo>
                    <a:pt x="98" y="117"/>
                  </a:lnTo>
                  <a:lnTo>
                    <a:pt x="81" y="117"/>
                  </a:lnTo>
                  <a:cubicBezTo>
                    <a:pt x="77" y="117"/>
                    <a:pt x="77" y="116"/>
                    <a:pt x="77" y="113"/>
                  </a:cubicBezTo>
                  <a:lnTo>
                    <a:pt x="77" y="105"/>
                  </a:lnTo>
                  <a:lnTo>
                    <a:pt x="76" y="105"/>
                  </a:lnTo>
                  <a:cubicBezTo>
                    <a:pt x="67" y="112"/>
                    <a:pt x="50" y="119"/>
                    <a:pt x="36" y="119"/>
                  </a:cubicBezTo>
                  <a:cubicBezTo>
                    <a:pt x="3" y="119"/>
                    <a:pt x="0" y="100"/>
                    <a:pt x="0" y="75"/>
                  </a:cubicBezTo>
                  <a:lnTo>
                    <a:pt x="0" y="4"/>
                  </a:lnTo>
                  <a:cubicBezTo>
                    <a:pt x="0" y="2"/>
                    <a:pt x="1" y="0"/>
                    <a:pt x="5" y="0"/>
                  </a:cubicBezTo>
                  <a:lnTo>
                    <a:pt x="22" y="0"/>
                  </a:lnTo>
                  <a:cubicBezTo>
                    <a:pt x="25" y="0"/>
                    <a:pt x="27" y="1"/>
                    <a:pt x="27" y="4"/>
                  </a:cubicBezTo>
                  <a:lnTo>
                    <a:pt x="27" y="72"/>
                  </a:lnTo>
                  <a:cubicBezTo>
                    <a:pt x="27" y="86"/>
                    <a:pt x="29" y="95"/>
                    <a:pt x="44" y="95"/>
                  </a:cubicBezTo>
                  <a:cubicBezTo>
                    <a:pt x="54" y="95"/>
                    <a:pt x="70" y="88"/>
                    <a:pt x="77" y="85"/>
                  </a:cubicBezTo>
                  <a:lnTo>
                    <a:pt x="77" y="4"/>
                  </a:lnTo>
                  <a:cubicBezTo>
                    <a:pt x="77" y="2"/>
                    <a:pt x="77" y="0"/>
                    <a:pt x="81" y="0"/>
                  </a:cubicBezTo>
                  <a:lnTo>
                    <a:pt x="98" y="0"/>
                  </a:lnTo>
                  <a:cubicBezTo>
                    <a:pt x="102" y="0"/>
                    <a:pt x="103" y="1"/>
                    <a:pt x="103" y="4"/>
                  </a:cubicBezTo>
                  <a:lnTo>
                    <a:pt x="103" y="113"/>
                  </a:lnTo>
                  <a:cubicBezTo>
                    <a:pt x="103" y="116"/>
                    <a:pt x="102" y="117"/>
                    <a:pt x="98" y="11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Freeform 74"/>
            <p:cNvSpPr>
              <a:spLocks/>
            </p:cNvSpPr>
            <p:nvPr userDrawn="1"/>
          </p:nvSpPr>
          <p:spPr bwMode="gray">
            <a:xfrm>
              <a:off x="2756" y="764"/>
              <a:ext cx="20" cy="35"/>
            </a:xfrm>
            <a:custGeom>
              <a:avLst/>
              <a:gdLst>
                <a:gd name="T0" fmla="*/ 0 w 70"/>
                <a:gd name="T1" fmla="*/ 0 h 119"/>
                <a:gd name="T2" fmla="*/ 0 w 70"/>
                <a:gd name="T3" fmla="*/ 0 h 119"/>
                <a:gd name="T4" fmla="*/ 0 w 70"/>
                <a:gd name="T5" fmla="*/ 0 h 119"/>
                <a:gd name="T6" fmla="*/ 0 w 70"/>
                <a:gd name="T7" fmla="*/ 0 h 119"/>
                <a:gd name="T8" fmla="*/ 0 w 70"/>
                <a:gd name="T9" fmla="*/ 0 h 119"/>
                <a:gd name="T10" fmla="*/ 0 w 70"/>
                <a:gd name="T11" fmla="*/ 0 h 119"/>
                <a:gd name="T12" fmla="*/ 0 w 70"/>
                <a:gd name="T13" fmla="*/ 0 h 119"/>
                <a:gd name="T14" fmla="*/ 0 w 70"/>
                <a:gd name="T15" fmla="*/ 0 h 119"/>
                <a:gd name="T16" fmla="*/ 0 w 70"/>
                <a:gd name="T17" fmla="*/ 0 h 119"/>
                <a:gd name="T18" fmla="*/ 0 w 70"/>
                <a:gd name="T19" fmla="*/ 0 h 119"/>
                <a:gd name="T20" fmla="*/ 0 w 70"/>
                <a:gd name="T21" fmla="*/ 0 h 119"/>
                <a:gd name="T22" fmla="*/ 0 w 70"/>
                <a:gd name="T23" fmla="*/ 0 h 119"/>
                <a:gd name="T24" fmla="*/ 0 w 70"/>
                <a:gd name="T25" fmla="*/ 0 h 119"/>
                <a:gd name="T26" fmla="*/ 0 w 70"/>
                <a:gd name="T27" fmla="*/ 0 h 119"/>
                <a:gd name="T28" fmla="*/ 0 w 70"/>
                <a:gd name="T29" fmla="*/ 0 h 119"/>
                <a:gd name="T30" fmla="*/ 0 w 70"/>
                <a:gd name="T31" fmla="*/ 0 h 119"/>
                <a:gd name="T32" fmla="*/ 0 w 70"/>
                <a:gd name="T33" fmla="*/ 0 h 1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0" h="119">
                  <a:moveTo>
                    <a:pt x="26" y="115"/>
                  </a:moveTo>
                  <a:lnTo>
                    <a:pt x="26" y="115"/>
                  </a:lnTo>
                  <a:cubicBezTo>
                    <a:pt x="26" y="118"/>
                    <a:pt x="25" y="119"/>
                    <a:pt x="22" y="119"/>
                  </a:cubicBezTo>
                  <a:lnTo>
                    <a:pt x="5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7"/>
                  </a:lnTo>
                  <a:lnTo>
                    <a:pt x="27" y="18"/>
                  </a:lnTo>
                  <a:cubicBezTo>
                    <a:pt x="34" y="11"/>
                    <a:pt x="51" y="3"/>
                    <a:pt x="62" y="0"/>
                  </a:cubicBezTo>
                  <a:cubicBezTo>
                    <a:pt x="66" y="0"/>
                    <a:pt x="68" y="0"/>
                    <a:pt x="68" y="5"/>
                  </a:cubicBezTo>
                  <a:lnTo>
                    <a:pt x="70" y="21"/>
                  </a:lnTo>
                  <a:cubicBezTo>
                    <a:pt x="70" y="24"/>
                    <a:pt x="70" y="25"/>
                    <a:pt x="65" y="26"/>
                  </a:cubicBezTo>
                  <a:cubicBezTo>
                    <a:pt x="52" y="29"/>
                    <a:pt x="35" y="34"/>
                    <a:pt x="26" y="37"/>
                  </a:cubicBezTo>
                  <a:lnTo>
                    <a:pt x="26" y="11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Freeform 75"/>
            <p:cNvSpPr>
              <a:spLocks noEditPoints="1"/>
            </p:cNvSpPr>
            <p:nvPr userDrawn="1"/>
          </p:nvSpPr>
          <p:spPr bwMode="gray">
            <a:xfrm>
              <a:off x="2777" y="764"/>
              <a:ext cx="31" cy="36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2" y="23"/>
                  </a:moveTo>
                  <a:lnTo>
                    <a:pt x="52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7"/>
                    <a:pt x="31" y="99"/>
                    <a:pt x="51" y="99"/>
                  </a:cubicBezTo>
                  <a:cubicBezTo>
                    <a:pt x="73" y="99"/>
                    <a:pt x="77" y="87"/>
                    <a:pt x="77" y="61"/>
                  </a:cubicBezTo>
                  <a:cubicBezTo>
                    <a:pt x="77" y="36"/>
                    <a:pt x="73" y="23"/>
                    <a:pt x="52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7"/>
                    <a:pt x="0" y="60"/>
                  </a:cubicBezTo>
                  <a:cubicBezTo>
                    <a:pt x="0" y="37"/>
                    <a:pt x="5" y="0"/>
                    <a:pt x="51" y="0"/>
                  </a:cubicBezTo>
                  <a:cubicBezTo>
                    <a:pt x="98" y="0"/>
                    <a:pt x="104" y="31"/>
                    <a:pt x="104" y="60"/>
                  </a:cubicBezTo>
                  <a:cubicBezTo>
                    <a:pt x="104" y="87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Freeform 76"/>
            <p:cNvSpPr>
              <a:spLocks noEditPoints="1"/>
            </p:cNvSpPr>
            <p:nvPr userDrawn="1"/>
          </p:nvSpPr>
          <p:spPr bwMode="gray">
            <a:xfrm>
              <a:off x="2812" y="764"/>
              <a:ext cx="30" cy="48"/>
            </a:xfrm>
            <a:custGeom>
              <a:avLst/>
              <a:gdLst>
                <a:gd name="T0" fmla="*/ 0 w 104"/>
                <a:gd name="T1" fmla="*/ 0 h 163"/>
                <a:gd name="T2" fmla="*/ 0 w 104"/>
                <a:gd name="T3" fmla="*/ 0 h 163"/>
                <a:gd name="T4" fmla="*/ 0 w 104"/>
                <a:gd name="T5" fmla="*/ 0 h 163"/>
                <a:gd name="T6" fmla="*/ 0 w 104"/>
                <a:gd name="T7" fmla="*/ 0 h 163"/>
                <a:gd name="T8" fmla="*/ 0 w 104"/>
                <a:gd name="T9" fmla="*/ 0 h 163"/>
                <a:gd name="T10" fmla="*/ 0 w 104"/>
                <a:gd name="T11" fmla="*/ 0 h 163"/>
                <a:gd name="T12" fmla="*/ 0 w 104"/>
                <a:gd name="T13" fmla="*/ 0 h 163"/>
                <a:gd name="T14" fmla="*/ 0 w 104"/>
                <a:gd name="T15" fmla="*/ 0 h 163"/>
                <a:gd name="T16" fmla="*/ 0 w 104"/>
                <a:gd name="T17" fmla="*/ 0 h 163"/>
                <a:gd name="T18" fmla="*/ 0 w 104"/>
                <a:gd name="T19" fmla="*/ 0 h 163"/>
                <a:gd name="T20" fmla="*/ 0 w 104"/>
                <a:gd name="T21" fmla="*/ 0 h 163"/>
                <a:gd name="T22" fmla="*/ 0 w 104"/>
                <a:gd name="T23" fmla="*/ 0 h 163"/>
                <a:gd name="T24" fmla="*/ 0 w 104"/>
                <a:gd name="T25" fmla="*/ 0 h 163"/>
                <a:gd name="T26" fmla="*/ 0 w 104"/>
                <a:gd name="T27" fmla="*/ 0 h 163"/>
                <a:gd name="T28" fmla="*/ 0 w 104"/>
                <a:gd name="T29" fmla="*/ 0 h 163"/>
                <a:gd name="T30" fmla="*/ 0 w 104"/>
                <a:gd name="T31" fmla="*/ 0 h 163"/>
                <a:gd name="T32" fmla="*/ 0 w 104"/>
                <a:gd name="T33" fmla="*/ 0 h 163"/>
                <a:gd name="T34" fmla="*/ 0 w 104"/>
                <a:gd name="T35" fmla="*/ 0 h 163"/>
                <a:gd name="T36" fmla="*/ 0 w 104"/>
                <a:gd name="T37" fmla="*/ 0 h 163"/>
                <a:gd name="T38" fmla="*/ 0 w 104"/>
                <a:gd name="T39" fmla="*/ 0 h 163"/>
                <a:gd name="T40" fmla="*/ 0 w 104"/>
                <a:gd name="T41" fmla="*/ 0 h 163"/>
                <a:gd name="T42" fmla="*/ 0 w 104"/>
                <a:gd name="T43" fmla="*/ 0 h 163"/>
                <a:gd name="T44" fmla="*/ 0 w 104"/>
                <a:gd name="T45" fmla="*/ 0 h 163"/>
                <a:gd name="T46" fmla="*/ 0 w 104"/>
                <a:gd name="T47" fmla="*/ 0 h 1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4" h="163">
                  <a:moveTo>
                    <a:pt x="58" y="24"/>
                  </a:moveTo>
                  <a:lnTo>
                    <a:pt x="58" y="24"/>
                  </a:lnTo>
                  <a:cubicBezTo>
                    <a:pt x="48" y="24"/>
                    <a:pt x="33" y="31"/>
                    <a:pt x="26" y="35"/>
                  </a:cubicBezTo>
                  <a:lnTo>
                    <a:pt x="26" y="95"/>
                  </a:lnTo>
                  <a:cubicBezTo>
                    <a:pt x="37" y="98"/>
                    <a:pt x="45" y="99"/>
                    <a:pt x="54" y="99"/>
                  </a:cubicBezTo>
                  <a:cubicBezTo>
                    <a:pt x="71" y="99"/>
                    <a:pt x="77" y="90"/>
                    <a:pt x="77" y="60"/>
                  </a:cubicBezTo>
                  <a:cubicBezTo>
                    <a:pt x="77" y="29"/>
                    <a:pt x="71" y="24"/>
                    <a:pt x="58" y="24"/>
                  </a:cubicBezTo>
                  <a:close/>
                  <a:moveTo>
                    <a:pt x="56" y="121"/>
                  </a:moveTo>
                  <a:lnTo>
                    <a:pt x="56" y="121"/>
                  </a:lnTo>
                  <a:cubicBezTo>
                    <a:pt x="48" y="121"/>
                    <a:pt x="37" y="120"/>
                    <a:pt x="26" y="116"/>
                  </a:cubicBezTo>
                  <a:lnTo>
                    <a:pt x="26" y="159"/>
                  </a:lnTo>
                  <a:cubicBezTo>
                    <a:pt x="26" y="161"/>
                    <a:pt x="25" y="163"/>
                    <a:pt x="21" y="163"/>
                  </a:cubicBezTo>
                  <a:lnTo>
                    <a:pt x="4" y="163"/>
                  </a:lnTo>
                  <a:cubicBezTo>
                    <a:pt x="0" y="163"/>
                    <a:pt x="0" y="162"/>
                    <a:pt x="0" y="159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4"/>
                  </a:lnTo>
                  <a:cubicBezTo>
                    <a:pt x="35" y="8"/>
                    <a:pt x="50" y="0"/>
                    <a:pt x="64" y="0"/>
                  </a:cubicBezTo>
                  <a:cubicBezTo>
                    <a:pt x="96" y="0"/>
                    <a:pt x="104" y="24"/>
                    <a:pt x="104" y="60"/>
                  </a:cubicBezTo>
                  <a:cubicBezTo>
                    <a:pt x="104" y="99"/>
                    <a:pt x="94" y="121"/>
                    <a:pt x="56" y="121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Freeform 77"/>
            <p:cNvSpPr>
              <a:spLocks noEditPoints="1"/>
            </p:cNvSpPr>
            <p:nvPr userDrawn="1"/>
          </p:nvSpPr>
          <p:spPr bwMode="gray">
            <a:xfrm>
              <a:off x="2846" y="764"/>
              <a:ext cx="30" cy="36"/>
            </a:xfrm>
            <a:custGeom>
              <a:avLst/>
              <a:gdLst>
                <a:gd name="T0" fmla="*/ 0 w 103"/>
                <a:gd name="T1" fmla="*/ 0 h 122"/>
                <a:gd name="T2" fmla="*/ 0 w 103"/>
                <a:gd name="T3" fmla="*/ 0 h 122"/>
                <a:gd name="T4" fmla="*/ 0 w 103"/>
                <a:gd name="T5" fmla="*/ 0 h 122"/>
                <a:gd name="T6" fmla="*/ 0 w 103"/>
                <a:gd name="T7" fmla="*/ 0 h 122"/>
                <a:gd name="T8" fmla="*/ 0 w 103"/>
                <a:gd name="T9" fmla="*/ 0 h 122"/>
                <a:gd name="T10" fmla="*/ 0 w 103"/>
                <a:gd name="T11" fmla="*/ 0 h 122"/>
                <a:gd name="T12" fmla="*/ 0 w 103"/>
                <a:gd name="T13" fmla="*/ 0 h 122"/>
                <a:gd name="T14" fmla="*/ 0 w 103"/>
                <a:gd name="T15" fmla="*/ 0 h 122"/>
                <a:gd name="T16" fmla="*/ 0 w 103"/>
                <a:gd name="T17" fmla="*/ 0 h 122"/>
                <a:gd name="T18" fmla="*/ 0 w 103"/>
                <a:gd name="T19" fmla="*/ 0 h 122"/>
                <a:gd name="T20" fmla="*/ 0 w 103"/>
                <a:gd name="T21" fmla="*/ 0 h 122"/>
                <a:gd name="T22" fmla="*/ 0 w 103"/>
                <a:gd name="T23" fmla="*/ 0 h 122"/>
                <a:gd name="T24" fmla="*/ 0 w 103"/>
                <a:gd name="T25" fmla="*/ 0 h 122"/>
                <a:gd name="T26" fmla="*/ 0 w 103"/>
                <a:gd name="T27" fmla="*/ 0 h 122"/>
                <a:gd name="T28" fmla="*/ 0 w 103"/>
                <a:gd name="T29" fmla="*/ 0 h 122"/>
                <a:gd name="T30" fmla="*/ 0 w 103"/>
                <a:gd name="T31" fmla="*/ 0 h 122"/>
                <a:gd name="T32" fmla="*/ 0 w 103"/>
                <a:gd name="T33" fmla="*/ 0 h 122"/>
                <a:gd name="T34" fmla="*/ 0 w 103"/>
                <a:gd name="T35" fmla="*/ 0 h 1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3" h="122">
                  <a:moveTo>
                    <a:pt x="27" y="51"/>
                  </a:moveTo>
                  <a:lnTo>
                    <a:pt x="27" y="51"/>
                  </a:lnTo>
                  <a:lnTo>
                    <a:pt x="75" y="51"/>
                  </a:lnTo>
                  <a:cubicBezTo>
                    <a:pt x="75" y="36"/>
                    <a:pt x="71" y="22"/>
                    <a:pt x="51" y="22"/>
                  </a:cubicBezTo>
                  <a:cubicBezTo>
                    <a:pt x="33" y="22"/>
                    <a:pt x="29" y="33"/>
                    <a:pt x="27" y="51"/>
                  </a:cubicBezTo>
                  <a:close/>
                  <a:moveTo>
                    <a:pt x="27" y="69"/>
                  </a:moveTo>
                  <a:lnTo>
                    <a:pt x="27" y="69"/>
                  </a:lnTo>
                  <a:cubicBezTo>
                    <a:pt x="28" y="93"/>
                    <a:pt x="37" y="100"/>
                    <a:pt x="56" y="100"/>
                  </a:cubicBezTo>
                  <a:cubicBezTo>
                    <a:pt x="65" y="100"/>
                    <a:pt x="78" y="98"/>
                    <a:pt x="87" y="97"/>
                  </a:cubicBezTo>
                  <a:cubicBezTo>
                    <a:pt x="92" y="97"/>
                    <a:pt x="93" y="97"/>
                    <a:pt x="94" y="101"/>
                  </a:cubicBezTo>
                  <a:lnTo>
                    <a:pt x="95" y="109"/>
                  </a:lnTo>
                  <a:cubicBezTo>
                    <a:pt x="96" y="113"/>
                    <a:pt x="96" y="115"/>
                    <a:pt x="91" y="116"/>
                  </a:cubicBezTo>
                  <a:cubicBezTo>
                    <a:pt x="82" y="120"/>
                    <a:pt x="64" y="122"/>
                    <a:pt x="53" y="122"/>
                  </a:cubicBezTo>
                  <a:cubicBezTo>
                    <a:pt x="7" y="122"/>
                    <a:pt x="0" y="93"/>
                    <a:pt x="0" y="62"/>
                  </a:cubicBezTo>
                  <a:cubicBezTo>
                    <a:pt x="0" y="39"/>
                    <a:pt x="4" y="0"/>
                    <a:pt x="51" y="0"/>
                  </a:cubicBezTo>
                  <a:cubicBezTo>
                    <a:pt x="94" y="0"/>
                    <a:pt x="102" y="28"/>
                    <a:pt x="103" y="54"/>
                  </a:cubicBezTo>
                  <a:cubicBezTo>
                    <a:pt x="103" y="63"/>
                    <a:pt x="100" y="69"/>
                    <a:pt x="91" y="69"/>
                  </a:cubicBezTo>
                  <a:lnTo>
                    <a:pt x="27" y="69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" name="Freeform 78"/>
            <p:cNvSpPr>
              <a:spLocks noEditPoints="1"/>
            </p:cNvSpPr>
            <p:nvPr userDrawn="1"/>
          </p:nvSpPr>
          <p:spPr bwMode="gray">
            <a:xfrm>
              <a:off x="2879" y="764"/>
              <a:ext cx="35" cy="36"/>
            </a:xfrm>
            <a:custGeom>
              <a:avLst/>
              <a:gdLst>
                <a:gd name="T0" fmla="*/ 0 w 115"/>
                <a:gd name="T1" fmla="*/ 0 h 122"/>
                <a:gd name="T2" fmla="*/ 0 w 115"/>
                <a:gd name="T3" fmla="*/ 0 h 122"/>
                <a:gd name="T4" fmla="*/ 0 w 115"/>
                <a:gd name="T5" fmla="*/ 0 h 122"/>
                <a:gd name="T6" fmla="*/ 0 w 115"/>
                <a:gd name="T7" fmla="*/ 0 h 122"/>
                <a:gd name="T8" fmla="*/ 0 w 115"/>
                <a:gd name="T9" fmla="*/ 0 h 122"/>
                <a:gd name="T10" fmla="*/ 0 w 115"/>
                <a:gd name="T11" fmla="*/ 0 h 122"/>
                <a:gd name="T12" fmla="*/ 0 w 115"/>
                <a:gd name="T13" fmla="*/ 0 h 122"/>
                <a:gd name="T14" fmla="*/ 0 w 115"/>
                <a:gd name="T15" fmla="*/ 0 h 122"/>
                <a:gd name="T16" fmla="*/ 0 w 115"/>
                <a:gd name="T17" fmla="*/ 0 h 122"/>
                <a:gd name="T18" fmla="*/ 0 w 115"/>
                <a:gd name="T19" fmla="*/ 0 h 122"/>
                <a:gd name="T20" fmla="*/ 0 w 115"/>
                <a:gd name="T21" fmla="*/ 0 h 122"/>
                <a:gd name="T22" fmla="*/ 0 w 115"/>
                <a:gd name="T23" fmla="*/ 0 h 122"/>
                <a:gd name="T24" fmla="*/ 0 w 115"/>
                <a:gd name="T25" fmla="*/ 0 h 122"/>
                <a:gd name="T26" fmla="*/ 0 w 115"/>
                <a:gd name="T27" fmla="*/ 0 h 122"/>
                <a:gd name="T28" fmla="*/ 0 w 115"/>
                <a:gd name="T29" fmla="*/ 0 h 122"/>
                <a:gd name="T30" fmla="*/ 0 w 115"/>
                <a:gd name="T31" fmla="*/ 0 h 122"/>
                <a:gd name="T32" fmla="*/ 0 w 115"/>
                <a:gd name="T33" fmla="*/ 0 h 122"/>
                <a:gd name="T34" fmla="*/ 0 w 115"/>
                <a:gd name="T35" fmla="*/ 0 h 122"/>
                <a:gd name="T36" fmla="*/ 0 w 115"/>
                <a:gd name="T37" fmla="*/ 0 h 122"/>
                <a:gd name="T38" fmla="*/ 0 w 115"/>
                <a:gd name="T39" fmla="*/ 0 h 122"/>
                <a:gd name="T40" fmla="*/ 0 w 115"/>
                <a:gd name="T41" fmla="*/ 0 h 122"/>
                <a:gd name="T42" fmla="*/ 0 w 115"/>
                <a:gd name="T43" fmla="*/ 0 h 122"/>
                <a:gd name="T44" fmla="*/ 0 w 115"/>
                <a:gd name="T45" fmla="*/ 0 h 122"/>
                <a:gd name="T46" fmla="*/ 0 w 115"/>
                <a:gd name="T47" fmla="*/ 0 h 122"/>
                <a:gd name="T48" fmla="*/ 0 w 115"/>
                <a:gd name="T49" fmla="*/ 0 h 122"/>
                <a:gd name="T50" fmla="*/ 0 w 115"/>
                <a:gd name="T51" fmla="*/ 0 h 122"/>
                <a:gd name="T52" fmla="*/ 0 w 115"/>
                <a:gd name="T53" fmla="*/ 0 h 122"/>
                <a:gd name="T54" fmla="*/ 0 w 115"/>
                <a:gd name="T55" fmla="*/ 0 h 122"/>
                <a:gd name="T56" fmla="*/ 0 w 115"/>
                <a:gd name="T57" fmla="*/ 0 h 1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5" h="122">
                  <a:moveTo>
                    <a:pt x="76" y="67"/>
                  </a:moveTo>
                  <a:lnTo>
                    <a:pt x="76" y="67"/>
                  </a:lnTo>
                  <a:lnTo>
                    <a:pt x="46" y="67"/>
                  </a:lnTo>
                  <a:cubicBezTo>
                    <a:pt x="34" y="67"/>
                    <a:pt x="27" y="71"/>
                    <a:pt x="27" y="87"/>
                  </a:cubicBezTo>
                  <a:cubicBezTo>
                    <a:pt x="27" y="97"/>
                    <a:pt x="30" y="101"/>
                    <a:pt x="41" y="101"/>
                  </a:cubicBezTo>
                  <a:cubicBezTo>
                    <a:pt x="52" y="101"/>
                    <a:pt x="66" y="95"/>
                    <a:pt x="76" y="90"/>
                  </a:cubicBezTo>
                  <a:lnTo>
                    <a:pt x="76" y="67"/>
                  </a:lnTo>
                  <a:close/>
                  <a:moveTo>
                    <a:pt x="77" y="107"/>
                  </a:moveTo>
                  <a:lnTo>
                    <a:pt x="77" y="107"/>
                  </a:lnTo>
                  <a:cubicBezTo>
                    <a:pt x="65" y="116"/>
                    <a:pt x="49" y="122"/>
                    <a:pt x="33" y="122"/>
                  </a:cubicBezTo>
                  <a:cubicBezTo>
                    <a:pt x="7" y="122"/>
                    <a:pt x="0" y="108"/>
                    <a:pt x="0" y="88"/>
                  </a:cubicBezTo>
                  <a:cubicBezTo>
                    <a:pt x="0" y="60"/>
                    <a:pt x="15" y="48"/>
                    <a:pt x="45" y="48"/>
                  </a:cubicBezTo>
                  <a:lnTo>
                    <a:pt x="76" y="48"/>
                  </a:lnTo>
                  <a:lnTo>
                    <a:pt x="76" y="42"/>
                  </a:lnTo>
                  <a:cubicBezTo>
                    <a:pt x="76" y="27"/>
                    <a:pt x="70" y="22"/>
                    <a:pt x="51" y="22"/>
                  </a:cubicBezTo>
                  <a:cubicBezTo>
                    <a:pt x="43" y="22"/>
                    <a:pt x="28" y="24"/>
                    <a:pt x="18" y="25"/>
                  </a:cubicBezTo>
                  <a:cubicBezTo>
                    <a:pt x="13" y="25"/>
                    <a:pt x="12" y="25"/>
                    <a:pt x="11" y="22"/>
                  </a:cubicBezTo>
                  <a:lnTo>
                    <a:pt x="9" y="13"/>
                  </a:lnTo>
                  <a:cubicBezTo>
                    <a:pt x="9" y="10"/>
                    <a:pt x="10" y="8"/>
                    <a:pt x="15" y="6"/>
                  </a:cubicBezTo>
                  <a:cubicBezTo>
                    <a:pt x="25" y="2"/>
                    <a:pt x="44" y="0"/>
                    <a:pt x="55" y="0"/>
                  </a:cubicBezTo>
                  <a:cubicBezTo>
                    <a:pt x="97" y="0"/>
                    <a:pt x="102" y="17"/>
                    <a:pt x="102" y="44"/>
                  </a:cubicBezTo>
                  <a:lnTo>
                    <a:pt x="102" y="91"/>
                  </a:lnTo>
                  <a:cubicBezTo>
                    <a:pt x="102" y="100"/>
                    <a:pt x="103" y="101"/>
                    <a:pt x="111" y="102"/>
                  </a:cubicBezTo>
                  <a:cubicBezTo>
                    <a:pt x="114" y="102"/>
                    <a:pt x="115" y="103"/>
                    <a:pt x="115" y="105"/>
                  </a:cubicBezTo>
                  <a:lnTo>
                    <a:pt x="115" y="115"/>
                  </a:lnTo>
                  <a:cubicBezTo>
                    <a:pt x="115" y="118"/>
                    <a:pt x="113" y="120"/>
                    <a:pt x="109" y="120"/>
                  </a:cubicBezTo>
                  <a:cubicBezTo>
                    <a:pt x="106" y="121"/>
                    <a:pt x="102" y="121"/>
                    <a:pt x="98" y="121"/>
                  </a:cubicBezTo>
                  <a:cubicBezTo>
                    <a:pt x="87" y="121"/>
                    <a:pt x="80" y="118"/>
                    <a:pt x="77" y="10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" name="Freeform 79"/>
            <p:cNvSpPr>
              <a:spLocks/>
            </p:cNvSpPr>
            <p:nvPr userDrawn="1"/>
          </p:nvSpPr>
          <p:spPr bwMode="gray">
            <a:xfrm>
              <a:off x="2915" y="764"/>
              <a:ext cx="30" cy="35"/>
            </a:xfrm>
            <a:custGeom>
              <a:avLst/>
              <a:gdLst>
                <a:gd name="T0" fmla="*/ 0 w 102"/>
                <a:gd name="T1" fmla="*/ 0 h 119"/>
                <a:gd name="T2" fmla="*/ 0 w 102"/>
                <a:gd name="T3" fmla="*/ 0 h 119"/>
                <a:gd name="T4" fmla="*/ 0 w 102"/>
                <a:gd name="T5" fmla="*/ 0 h 119"/>
                <a:gd name="T6" fmla="*/ 0 w 102"/>
                <a:gd name="T7" fmla="*/ 0 h 119"/>
                <a:gd name="T8" fmla="*/ 0 w 102"/>
                <a:gd name="T9" fmla="*/ 0 h 119"/>
                <a:gd name="T10" fmla="*/ 0 w 102"/>
                <a:gd name="T11" fmla="*/ 0 h 119"/>
                <a:gd name="T12" fmla="*/ 0 w 102"/>
                <a:gd name="T13" fmla="*/ 0 h 119"/>
                <a:gd name="T14" fmla="*/ 0 w 102"/>
                <a:gd name="T15" fmla="*/ 0 h 119"/>
                <a:gd name="T16" fmla="*/ 0 w 102"/>
                <a:gd name="T17" fmla="*/ 0 h 119"/>
                <a:gd name="T18" fmla="*/ 0 w 102"/>
                <a:gd name="T19" fmla="*/ 0 h 119"/>
                <a:gd name="T20" fmla="*/ 0 w 102"/>
                <a:gd name="T21" fmla="*/ 0 h 119"/>
                <a:gd name="T22" fmla="*/ 0 w 102"/>
                <a:gd name="T23" fmla="*/ 0 h 119"/>
                <a:gd name="T24" fmla="*/ 0 w 102"/>
                <a:gd name="T25" fmla="*/ 0 h 119"/>
                <a:gd name="T26" fmla="*/ 0 w 102"/>
                <a:gd name="T27" fmla="*/ 0 h 119"/>
                <a:gd name="T28" fmla="*/ 0 w 102"/>
                <a:gd name="T29" fmla="*/ 0 h 119"/>
                <a:gd name="T30" fmla="*/ 0 w 102"/>
                <a:gd name="T31" fmla="*/ 0 h 119"/>
                <a:gd name="T32" fmla="*/ 0 w 102"/>
                <a:gd name="T33" fmla="*/ 0 h 119"/>
                <a:gd name="T34" fmla="*/ 0 w 102"/>
                <a:gd name="T35" fmla="*/ 0 h 119"/>
                <a:gd name="T36" fmla="*/ 0 w 102"/>
                <a:gd name="T37" fmla="*/ 0 h 119"/>
                <a:gd name="T38" fmla="*/ 0 w 102"/>
                <a:gd name="T39" fmla="*/ 0 h 119"/>
                <a:gd name="T40" fmla="*/ 0 w 102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19">
                  <a:moveTo>
                    <a:pt x="98" y="119"/>
                  </a:moveTo>
                  <a:lnTo>
                    <a:pt x="98" y="119"/>
                  </a:lnTo>
                  <a:lnTo>
                    <a:pt x="80" y="119"/>
                  </a:lnTo>
                  <a:cubicBezTo>
                    <a:pt x="77" y="119"/>
                    <a:pt x="76" y="118"/>
                    <a:pt x="76" y="115"/>
                  </a:cubicBezTo>
                  <a:lnTo>
                    <a:pt x="76" y="47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2" y="31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19"/>
                    <a:pt x="21" y="119"/>
                  </a:cubicBezTo>
                  <a:lnTo>
                    <a:pt x="4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3"/>
                    <a:pt x="26" y="6"/>
                  </a:cubicBezTo>
                  <a:lnTo>
                    <a:pt x="26" y="14"/>
                  </a:lnTo>
                  <a:cubicBezTo>
                    <a:pt x="26" y="14"/>
                    <a:pt x="26" y="14"/>
                    <a:pt x="27" y="14"/>
                  </a:cubicBezTo>
                  <a:cubicBezTo>
                    <a:pt x="36" y="8"/>
                    <a:pt x="52" y="0"/>
                    <a:pt x="67" y="0"/>
                  </a:cubicBezTo>
                  <a:cubicBezTo>
                    <a:pt x="99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1" y="119"/>
                    <a:pt x="98" y="119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7" name="Freeform 80"/>
            <p:cNvSpPr>
              <a:spLocks/>
            </p:cNvSpPr>
            <p:nvPr userDrawn="1"/>
          </p:nvSpPr>
          <p:spPr bwMode="gray">
            <a:xfrm>
              <a:off x="2686" y="826"/>
              <a:ext cx="31" cy="47"/>
            </a:xfrm>
            <a:custGeom>
              <a:avLst/>
              <a:gdLst>
                <a:gd name="T0" fmla="*/ 0 w 114"/>
                <a:gd name="T1" fmla="*/ 0 h 163"/>
                <a:gd name="T2" fmla="*/ 0 w 114"/>
                <a:gd name="T3" fmla="*/ 0 h 163"/>
                <a:gd name="T4" fmla="*/ 0 w 114"/>
                <a:gd name="T5" fmla="*/ 0 h 163"/>
                <a:gd name="T6" fmla="*/ 0 w 114"/>
                <a:gd name="T7" fmla="*/ 0 h 163"/>
                <a:gd name="T8" fmla="*/ 0 w 114"/>
                <a:gd name="T9" fmla="*/ 0 h 163"/>
                <a:gd name="T10" fmla="*/ 0 w 114"/>
                <a:gd name="T11" fmla="*/ 0 h 163"/>
                <a:gd name="T12" fmla="*/ 0 w 114"/>
                <a:gd name="T13" fmla="*/ 0 h 163"/>
                <a:gd name="T14" fmla="*/ 0 w 114"/>
                <a:gd name="T15" fmla="*/ 0 h 163"/>
                <a:gd name="T16" fmla="*/ 0 w 114"/>
                <a:gd name="T17" fmla="*/ 0 h 163"/>
                <a:gd name="T18" fmla="*/ 0 w 114"/>
                <a:gd name="T19" fmla="*/ 0 h 163"/>
                <a:gd name="T20" fmla="*/ 0 w 114"/>
                <a:gd name="T21" fmla="*/ 0 h 163"/>
                <a:gd name="T22" fmla="*/ 0 w 114"/>
                <a:gd name="T23" fmla="*/ 0 h 163"/>
                <a:gd name="T24" fmla="*/ 0 w 114"/>
                <a:gd name="T25" fmla="*/ 0 h 163"/>
                <a:gd name="T26" fmla="*/ 0 w 114"/>
                <a:gd name="T27" fmla="*/ 0 h 163"/>
                <a:gd name="T28" fmla="*/ 0 w 114"/>
                <a:gd name="T29" fmla="*/ 0 h 163"/>
                <a:gd name="T30" fmla="*/ 0 w 114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4" h="163">
                  <a:moveTo>
                    <a:pt x="65" y="0"/>
                  </a:moveTo>
                  <a:lnTo>
                    <a:pt x="65" y="0"/>
                  </a:lnTo>
                  <a:cubicBezTo>
                    <a:pt x="76" y="0"/>
                    <a:pt x="96" y="1"/>
                    <a:pt x="108" y="7"/>
                  </a:cubicBezTo>
                  <a:cubicBezTo>
                    <a:pt x="112" y="8"/>
                    <a:pt x="114" y="10"/>
                    <a:pt x="113" y="14"/>
                  </a:cubicBezTo>
                  <a:lnTo>
                    <a:pt x="111" y="24"/>
                  </a:lnTo>
                  <a:cubicBezTo>
                    <a:pt x="110" y="27"/>
                    <a:pt x="109" y="28"/>
                    <a:pt x="105" y="27"/>
                  </a:cubicBezTo>
                  <a:cubicBezTo>
                    <a:pt x="93" y="26"/>
                    <a:pt x="78" y="24"/>
                    <a:pt x="66" y="24"/>
                  </a:cubicBezTo>
                  <a:cubicBezTo>
                    <a:pt x="33" y="24"/>
                    <a:pt x="29" y="51"/>
                    <a:pt x="29" y="82"/>
                  </a:cubicBezTo>
                  <a:cubicBezTo>
                    <a:pt x="29" y="113"/>
                    <a:pt x="35" y="138"/>
                    <a:pt x="66" y="138"/>
                  </a:cubicBezTo>
                  <a:cubicBezTo>
                    <a:pt x="80" y="138"/>
                    <a:pt x="92" y="137"/>
                    <a:pt x="105" y="135"/>
                  </a:cubicBezTo>
                  <a:cubicBezTo>
                    <a:pt x="109" y="134"/>
                    <a:pt x="110" y="136"/>
                    <a:pt x="111" y="139"/>
                  </a:cubicBezTo>
                  <a:lnTo>
                    <a:pt x="113" y="148"/>
                  </a:lnTo>
                  <a:cubicBezTo>
                    <a:pt x="114" y="152"/>
                    <a:pt x="113" y="154"/>
                    <a:pt x="109" y="156"/>
                  </a:cubicBezTo>
                  <a:cubicBezTo>
                    <a:pt x="97" y="161"/>
                    <a:pt x="76" y="163"/>
                    <a:pt x="65" y="163"/>
                  </a:cubicBezTo>
                  <a:cubicBezTo>
                    <a:pt x="11" y="163"/>
                    <a:pt x="0" y="123"/>
                    <a:pt x="0" y="82"/>
                  </a:cubicBezTo>
                  <a:cubicBezTo>
                    <a:pt x="0" y="41"/>
                    <a:pt x="10" y="0"/>
                    <a:pt x="65" y="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8" name="Freeform 81"/>
            <p:cNvSpPr>
              <a:spLocks noEditPoints="1"/>
            </p:cNvSpPr>
            <p:nvPr userDrawn="1"/>
          </p:nvSpPr>
          <p:spPr bwMode="gray">
            <a:xfrm>
              <a:off x="2720" y="838"/>
              <a:ext cx="30" cy="36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Freeform 82"/>
            <p:cNvSpPr>
              <a:spLocks/>
            </p:cNvSpPr>
            <p:nvPr userDrawn="1"/>
          </p:nvSpPr>
          <p:spPr bwMode="gray">
            <a:xfrm>
              <a:off x="2755" y="838"/>
              <a:ext cx="50" cy="36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0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0" name="Freeform 83"/>
            <p:cNvSpPr>
              <a:spLocks/>
            </p:cNvSpPr>
            <p:nvPr userDrawn="1"/>
          </p:nvSpPr>
          <p:spPr bwMode="gray">
            <a:xfrm>
              <a:off x="2809" y="838"/>
              <a:ext cx="49" cy="36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1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lnTo>
                    <a:pt x="27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1" name="Freeform 84"/>
            <p:cNvSpPr>
              <a:spLocks noEditPoints="1"/>
            </p:cNvSpPr>
            <p:nvPr userDrawn="1"/>
          </p:nvSpPr>
          <p:spPr bwMode="gray">
            <a:xfrm>
              <a:off x="2865" y="826"/>
              <a:ext cx="8" cy="47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6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6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2" name="Freeform 85"/>
            <p:cNvSpPr>
              <a:spLocks/>
            </p:cNvSpPr>
            <p:nvPr userDrawn="1"/>
          </p:nvSpPr>
          <p:spPr bwMode="gray">
            <a:xfrm>
              <a:off x="2878" y="838"/>
              <a:ext cx="27" cy="36"/>
            </a:xfrm>
            <a:custGeom>
              <a:avLst/>
              <a:gdLst>
                <a:gd name="T0" fmla="*/ 0 w 91"/>
                <a:gd name="T1" fmla="*/ 0 h 122"/>
                <a:gd name="T2" fmla="*/ 0 w 91"/>
                <a:gd name="T3" fmla="*/ 0 h 122"/>
                <a:gd name="T4" fmla="*/ 0 w 91"/>
                <a:gd name="T5" fmla="*/ 0 h 122"/>
                <a:gd name="T6" fmla="*/ 0 w 91"/>
                <a:gd name="T7" fmla="*/ 0 h 122"/>
                <a:gd name="T8" fmla="*/ 0 w 91"/>
                <a:gd name="T9" fmla="*/ 0 h 122"/>
                <a:gd name="T10" fmla="*/ 0 w 91"/>
                <a:gd name="T11" fmla="*/ 0 h 122"/>
                <a:gd name="T12" fmla="*/ 0 w 91"/>
                <a:gd name="T13" fmla="*/ 0 h 122"/>
                <a:gd name="T14" fmla="*/ 0 w 91"/>
                <a:gd name="T15" fmla="*/ 0 h 122"/>
                <a:gd name="T16" fmla="*/ 0 w 91"/>
                <a:gd name="T17" fmla="*/ 0 h 122"/>
                <a:gd name="T18" fmla="*/ 0 w 91"/>
                <a:gd name="T19" fmla="*/ 0 h 122"/>
                <a:gd name="T20" fmla="*/ 0 w 91"/>
                <a:gd name="T21" fmla="*/ 0 h 122"/>
                <a:gd name="T22" fmla="*/ 0 w 91"/>
                <a:gd name="T23" fmla="*/ 0 h 122"/>
                <a:gd name="T24" fmla="*/ 0 w 91"/>
                <a:gd name="T25" fmla="*/ 0 h 122"/>
                <a:gd name="T26" fmla="*/ 0 w 91"/>
                <a:gd name="T27" fmla="*/ 0 h 122"/>
                <a:gd name="T28" fmla="*/ 0 w 91"/>
                <a:gd name="T29" fmla="*/ 0 h 122"/>
                <a:gd name="T30" fmla="*/ 0 w 91"/>
                <a:gd name="T31" fmla="*/ 0 h 122"/>
                <a:gd name="T32" fmla="*/ 0 w 91"/>
                <a:gd name="T33" fmla="*/ 0 h 122"/>
                <a:gd name="T34" fmla="*/ 0 w 91"/>
                <a:gd name="T35" fmla="*/ 0 h 122"/>
                <a:gd name="T36" fmla="*/ 0 w 91"/>
                <a:gd name="T37" fmla="*/ 0 h 122"/>
                <a:gd name="T38" fmla="*/ 0 w 91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1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4" y="120"/>
                    <a:pt x="5" y="116"/>
                  </a:cubicBezTo>
                  <a:cubicBezTo>
                    <a:pt x="1" y="114"/>
                    <a:pt x="0" y="112"/>
                    <a:pt x="0" y="108"/>
                  </a:cubicBezTo>
                  <a:lnTo>
                    <a:pt x="2" y="100"/>
                  </a:lnTo>
                  <a:cubicBezTo>
                    <a:pt x="3" y="97"/>
                    <a:pt x="4" y="96"/>
                    <a:pt x="8" y="97"/>
                  </a:cubicBezTo>
                  <a:cubicBezTo>
                    <a:pt x="19" y="99"/>
                    <a:pt x="34" y="100"/>
                    <a:pt x="42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1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2" y="1"/>
                    <a:pt x="82" y="5"/>
                  </a:cubicBezTo>
                  <a:cubicBezTo>
                    <a:pt x="86" y="7"/>
                    <a:pt x="88" y="8"/>
                    <a:pt x="87" y="12"/>
                  </a:cubicBezTo>
                  <a:lnTo>
                    <a:pt x="85" y="21"/>
                  </a:lnTo>
                  <a:cubicBezTo>
                    <a:pt x="85" y="24"/>
                    <a:pt x="83" y="25"/>
                    <a:pt x="79" y="24"/>
                  </a:cubicBezTo>
                  <a:cubicBezTo>
                    <a:pt x="68" y="23"/>
                    <a:pt x="55" y="21"/>
                    <a:pt x="46" y="21"/>
                  </a:cubicBezTo>
                  <a:cubicBezTo>
                    <a:pt x="31" y="21"/>
                    <a:pt x="27" y="26"/>
                    <a:pt x="27" y="35"/>
                  </a:cubicBezTo>
                  <a:cubicBezTo>
                    <a:pt x="27" y="44"/>
                    <a:pt x="33" y="45"/>
                    <a:pt x="48" y="48"/>
                  </a:cubicBezTo>
                  <a:cubicBezTo>
                    <a:pt x="70" y="51"/>
                    <a:pt x="91" y="56"/>
                    <a:pt x="91" y="84"/>
                  </a:cubicBezTo>
                  <a:cubicBezTo>
                    <a:pt x="91" y="112"/>
                    <a:pt x="67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3" name="Freeform 86"/>
            <p:cNvSpPr>
              <a:spLocks/>
            </p:cNvSpPr>
            <p:nvPr userDrawn="1"/>
          </p:nvSpPr>
          <p:spPr bwMode="gray">
            <a:xfrm>
              <a:off x="2907" y="838"/>
              <a:ext cx="28" cy="36"/>
            </a:xfrm>
            <a:custGeom>
              <a:avLst/>
              <a:gdLst>
                <a:gd name="T0" fmla="*/ 0 w 92"/>
                <a:gd name="T1" fmla="*/ 0 h 122"/>
                <a:gd name="T2" fmla="*/ 0 w 92"/>
                <a:gd name="T3" fmla="*/ 0 h 122"/>
                <a:gd name="T4" fmla="*/ 0 w 92"/>
                <a:gd name="T5" fmla="*/ 0 h 122"/>
                <a:gd name="T6" fmla="*/ 0 w 92"/>
                <a:gd name="T7" fmla="*/ 0 h 122"/>
                <a:gd name="T8" fmla="*/ 0 w 92"/>
                <a:gd name="T9" fmla="*/ 0 h 122"/>
                <a:gd name="T10" fmla="*/ 0 w 92"/>
                <a:gd name="T11" fmla="*/ 0 h 122"/>
                <a:gd name="T12" fmla="*/ 0 w 92"/>
                <a:gd name="T13" fmla="*/ 0 h 122"/>
                <a:gd name="T14" fmla="*/ 0 w 92"/>
                <a:gd name="T15" fmla="*/ 0 h 122"/>
                <a:gd name="T16" fmla="*/ 0 w 92"/>
                <a:gd name="T17" fmla="*/ 0 h 122"/>
                <a:gd name="T18" fmla="*/ 0 w 92"/>
                <a:gd name="T19" fmla="*/ 0 h 122"/>
                <a:gd name="T20" fmla="*/ 0 w 92"/>
                <a:gd name="T21" fmla="*/ 0 h 122"/>
                <a:gd name="T22" fmla="*/ 0 w 92"/>
                <a:gd name="T23" fmla="*/ 0 h 122"/>
                <a:gd name="T24" fmla="*/ 0 w 92"/>
                <a:gd name="T25" fmla="*/ 0 h 122"/>
                <a:gd name="T26" fmla="*/ 0 w 92"/>
                <a:gd name="T27" fmla="*/ 0 h 122"/>
                <a:gd name="T28" fmla="*/ 0 w 92"/>
                <a:gd name="T29" fmla="*/ 0 h 122"/>
                <a:gd name="T30" fmla="*/ 0 w 92"/>
                <a:gd name="T31" fmla="*/ 0 h 122"/>
                <a:gd name="T32" fmla="*/ 0 w 92"/>
                <a:gd name="T33" fmla="*/ 0 h 122"/>
                <a:gd name="T34" fmla="*/ 0 w 92"/>
                <a:gd name="T35" fmla="*/ 0 h 122"/>
                <a:gd name="T36" fmla="*/ 0 w 92"/>
                <a:gd name="T37" fmla="*/ 0 h 122"/>
                <a:gd name="T38" fmla="*/ 0 w 92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2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5" y="120"/>
                    <a:pt x="6" y="116"/>
                  </a:cubicBezTo>
                  <a:cubicBezTo>
                    <a:pt x="1" y="114"/>
                    <a:pt x="0" y="112"/>
                    <a:pt x="1" y="108"/>
                  </a:cubicBezTo>
                  <a:lnTo>
                    <a:pt x="3" y="100"/>
                  </a:lnTo>
                  <a:cubicBezTo>
                    <a:pt x="3" y="97"/>
                    <a:pt x="5" y="96"/>
                    <a:pt x="9" y="97"/>
                  </a:cubicBezTo>
                  <a:cubicBezTo>
                    <a:pt x="19" y="99"/>
                    <a:pt x="35" y="100"/>
                    <a:pt x="43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2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3" y="1"/>
                    <a:pt x="83" y="5"/>
                  </a:cubicBezTo>
                  <a:cubicBezTo>
                    <a:pt x="87" y="7"/>
                    <a:pt x="88" y="8"/>
                    <a:pt x="88" y="12"/>
                  </a:cubicBezTo>
                  <a:lnTo>
                    <a:pt x="86" y="21"/>
                  </a:lnTo>
                  <a:cubicBezTo>
                    <a:pt x="85" y="24"/>
                    <a:pt x="84" y="25"/>
                    <a:pt x="79" y="24"/>
                  </a:cubicBezTo>
                  <a:cubicBezTo>
                    <a:pt x="69" y="23"/>
                    <a:pt x="56" y="21"/>
                    <a:pt x="47" y="21"/>
                  </a:cubicBezTo>
                  <a:cubicBezTo>
                    <a:pt x="31" y="21"/>
                    <a:pt x="28" y="26"/>
                    <a:pt x="28" y="35"/>
                  </a:cubicBezTo>
                  <a:cubicBezTo>
                    <a:pt x="28" y="44"/>
                    <a:pt x="34" y="45"/>
                    <a:pt x="48" y="48"/>
                  </a:cubicBezTo>
                  <a:cubicBezTo>
                    <a:pt x="71" y="51"/>
                    <a:pt x="92" y="56"/>
                    <a:pt x="92" y="84"/>
                  </a:cubicBezTo>
                  <a:cubicBezTo>
                    <a:pt x="92" y="112"/>
                    <a:pt x="68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4" name="Freeform 87"/>
            <p:cNvSpPr>
              <a:spLocks noEditPoints="1"/>
            </p:cNvSpPr>
            <p:nvPr userDrawn="1"/>
          </p:nvSpPr>
          <p:spPr bwMode="gray">
            <a:xfrm>
              <a:off x="2938" y="826"/>
              <a:ext cx="9" cy="47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5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5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5" name="Freeform 88"/>
            <p:cNvSpPr>
              <a:spLocks noEditPoints="1"/>
            </p:cNvSpPr>
            <p:nvPr userDrawn="1"/>
          </p:nvSpPr>
          <p:spPr bwMode="gray">
            <a:xfrm>
              <a:off x="2952" y="838"/>
              <a:ext cx="30" cy="36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6" y="36"/>
                    <a:pt x="26" y="61"/>
                  </a:cubicBezTo>
                  <a:cubicBezTo>
                    <a:pt x="26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6" name="Freeform 89"/>
            <p:cNvSpPr>
              <a:spLocks/>
            </p:cNvSpPr>
            <p:nvPr userDrawn="1"/>
          </p:nvSpPr>
          <p:spPr bwMode="gray">
            <a:xfrm>
              <a:off x="2986" y="838"/>
              <a:ext cx="29" cy="36"/>
            </a:xfrm>
            <a:custGeom>
              <a:avLst/>
              <a:gdLst>
                <a:gd name="T0" fmla="*/ 0 w 102"/>
                <a:gd name="T1" fmla="*/ 0 h 120"/>
                <a:gd name="T2" fmla="*/ 0 w 102"/>
                <a:gd name="T3" fmla="*/ 0 h 120"/>
                <a:gd name="T4" fmla="*/ 0 w 102"/>
                <a:gd name="T5" fmla="*/ 0 h 120"/>
                <a:gd name="T6" fmla="*/ 0 w 102"/>
                <a:gd name="T7" fmla="*/ 0 h 120"/>
                <a:gd name="T8" fmla="*/ 0 w 102"/>
                <a:gd name="T9" fmla="*/ 0 h 120"/>
                <a:gd name="T10" fmla="*/ 0 w 102"/>
                <a:gd name="T11" fmla="*/ 0 h 120"/>
                <a:gd name="T12" fmla="*/ 0 w 102"/>
                <a:gd name="T13" fmla="*/ 0 h 120"/>
                <a:gd name="T14" fmla="*/ 0 w 102"/>
                <a:gd name="T15" fmla="*/ 0 h 120"/>
                <a:gd name="T16" fmla="*/ 0 w 102"/>
                <a:gd name="T17" fmla="*/ 0 h 120"/>
                <a:gd name="T18" fmla="*/ 0 w 102"/>
                <a:gd name="T19" fmla="*/ 0 h 120"/>
                <a:gd name="T20" fmla="*/ 0 w 102"/>
                <a:gd name="T21" fmla="*/ 0 h 120"/>
                <a:gd name="T22" fmla="*/ 0 w 102"/>
                <a:gd name="T23" fmla="*/ 0 h 120"/>
                <a:gd name="T24" fmla="*/ 0 w 102"/>
                <a:gd name="T25" fmla="*/ 0 h 120"/>
                <a:gd name="T26" fmla="*/ 0 w 102"/>
                <a:gd name="T27" fmla="*/ 0 h 120"/>
                <a:gd name="T28" fmla="*/ 0 w 102"/>
                <a:gd name="T29" fmla="*/ 0 h 120"/>
                <a:gd name="T30" fmla="*/ 0 w 102"/>
                <a:gd name="T31" fmla="*/ 0 h 120"/>
                <a:gd name="T32" fmla="*/ 0 w 102"/>
                <a:gd name="T33" fmla="*/ 0 h 120"/>
                <a:gd name="T34" fmla="*/ 0 w 102"/>
                <a:gd name="T35" fmla="*/ 0 h 120"/>
                <a:gd name="T36" fmla="*/ 0 w 102"/>
                <a:gd name="T37" fmla="*/ 0 h 120"/>
                <a:gd name="T38" fmla="*/ 0 w 102"/>
                <a:gd name="T39" fmla="*/ 0 h 120"/>
                <a:gd name="T40" fmla="*/ 0 w 102"/>
                <a:gd name="T41" fmla="*/ 0 h 1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20">
                  <a:moveTo>
                    <a:pt x="98" y="120"/>
                  </a:moveTo>
                  <a:lnTo>
                    <a:pt x="98" y="120"/>
                  </a:lnTo>
                  <a:lnTo>
                    <a:pt x="81" y="120"/>
                  </a:lnTo>
                  <a:cubicBezTo>
                    <a:pt x="78" y="120"/>
                    <a:pt x="76" y="118"/>
                    <a:pt x="76" y="115"/>
                  </a:cubicBezTo>
                  <a:lnTo>
                    <a:pt x="76" y="48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3" y="32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5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26" y="14"/>
                    <a:pt x="27" y="14"/>
                    <a:pt x="27" y="14"/>
                  </a:cubicBezTo>
                  <a:cubicBezTo>
                    <a:pt x="36" y="8"/>
                    <a:pt x="53" y="0"/>
                    <a:pt x="67" y="0"/>
                  </a:cubicBezTo>
                  <a:cubicBezTo>
                    <a:pt x="100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2" y="120"/>
                    <a:pt x="9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27" name="Group 93"/>
            <p:cNvGrpSpPr>
              <a:grpSpLocks noChangeAspect="1"/>
            </p:cNvGrpSpPr>
            <p:nvPr userDrawn="1"/>
          </p:nvGrpSpPr>
          <p:grpSpPr bwMode="auto">
            <a:xfrm>
              <a:off x="2449" y="221"/>
              <a:ext cx="1033" cy="504"/>
              <a:chOff x="2449" y="221"/>
              <a:chExt cx="1033" cy="504"/>
            </a:xfrm>
          </p:grpSpPr>
          <p:sp>
            <p:nvSpPr>
              <p:cNvPr id="43" name="Freeform 28"/>
              <p:cNvSpPr>
                <a:spLocks noChangeAspect="1"/>
              </p:cNvSpPr>
              <p:nvPr userDrawn="1"/>
            </p:nvSpPr>
            <p:spPr bwMode="gray">
              <a:xfrm>
                <a:off x="2449" y="222"/>
                <a:ext cx="508" cy="185"/>
              </a:xfrm>
              <a:custGeom>
                <a:avLst/>
                <a:gdLst>
                  <a:gd name="T0" fmla="*/ 0 w 1737"/>
                  <a:gd name="T1" fmla="*/ 0 h 638"/>
                  <a:gd name="T2" fmla="*/ 0 w 1737"/>
                  <a:gd name="T3" fmla="*/ 0 h 638"/>
                  <a:gd name="T4" fmla="*/ 0 w 1737"/>
                  <a:gd name="T5" fmla="*/ 0 h 638"/>
                  <a:gd name="T6" fmla="*/ 0 w 1737"/>
                  <a:gd name="T7" fmla="*/ 0 h 638"/>
                  <a:gd name="T8" fmla="*/ 0 w 1737"/>
                  <a:gd name="T9" fmla="*/ 0 h 638"/>
                  <a:gd name="T10" fmla="*/ 0 w 1737"/>
                  <a:gd name="T11" fmla="*/ 0 h 638"/>
                  <a:gd name="T12" fmla="*/ 0 w 1737"/>
                  <a:gd name="T13" fmla="*/ 0 h 638"/>
                  <a:gd name="T14" fmla="*/ 0 w 1737"/>
                  <a:gd name="T15" fmla="*/ 0 h 638"/>
                  <a:gd name="T16" fmla="*/ 0 w 1737"/>
                  <a:gd name="T17" fmla="*/ 0 h 638"/>
                  <a:gd name="T18" fmla="*/ 0 w 1737"/>
                  <a:gd name="T19" fmla="*/ 0 h 638"/>
                  <a:gd name="T20" fmla="*/ 0 w 1737"/>
                  <a:gd name="T21" fmla="*/ 0 h 638"/>
                  <a:gd name="T22" fmla="*/ 0 w 1737"/>
                  <a:gd name="T23" fmla="*/ 0 h 638"/>
                  <a:gd name="T24" fmla="*/ 0 w 1737"/>
                  <a:gd name="T25" fmla="*/ 0 h 638"/>
                  <a:gd name="T26" fmla="*/ 0 w 1737"/>
                  <a:gd name="T27" fmla="*/ 0 h 638"/>
                  <a:gd name="T28" fmla="*/ 0 w 1737"/>
                  <a:gd name="T29" fmla="*/ 0 h 6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37"/>
                  <a:gd name="T46" fmla="*/ 0 h 638"/>
                  <a:gd name="T47" fmla="*/ 1737 w 1737"/>
                  <a:gd name="T48" fmla="*/ 638 h 6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37" h="638">
                    <a:moveTo>
                      <a:pt x="0" y="638"/>
                    </a:moveTo>
                    <a:lnTo>
                      <a:pt x="0" y="638"/>
                    </a:lnTo>
                    <a:cubicBezTo>
                      <a:pt x="0" y="638"/>
                      <a:pt x="1047" y="503"/>
                      <a:pt x="1076" y="498"/>
                    </a:cubicBezTo>
                    <a:cubicBezTo>
                      <a:pt x="1121" y="490"/>
                      <a:pt x="1162" y="482"/>
                      <a:pt x="1199" y="471"/>
                    </a:cubicBezTo>
                    <a:cubicBezTo>
                      <a:pt x="1284" y="448"/>
                      <a:pt x="1362" y="413"/>
                      <a:pt x="1431" y="366"/>
                    </a:cubicBezTo>
                    <a:cubicBezTo>
                      <a:pt x="1497" y="322"/>
                      <a:pt x="1559" y="258"/>
                      <a:pt x="1620" y="187"/>
                    </a:cubicBezTo>
                    <a:cubicBezTo>
                      <a:pt x="1658" y="142"/>
                      <a:pt x="1699" y="83"/>
                      <a:pt x="1737" y="27"/>
                    </a:cubicBezTo>
                    <a:lnTo>
                      <a:pt x="1737" y="0"/>
                    </a:lnTo>
                    <a:cubicBezTo>
                      <a:pt x="1692" y="66"/>
                      <a:pt x="1648" y="124"/>
                      <a:pt x="1602" y="174"/>
                    </a:cubicBezTo>
                    <a:cubicBezTo>
                      <a:pt x="1541" y="241"/>
                      <a:pt x="1478" y="296"/>
                      <a:pt x="1413" y="338"/>
                    </a:cubicBezTo>
                    <a:cubicBezTo>
                      <a:pt x="1346" y="381"/>
                      <a:pt x="1271" y="413"/>
                      <a:pt x="1190" y="433"/>
                    </a:cubicBezTo>
                    <a:cubicBezTo>
                      <a:pt x="1153" y="442"/>
                      <a:pt x="1114" y="450"/>
                      <a:pt x="1070" y="456"/>
                    </a:cubicBezTo>
                    <a:cubicBezTo>
                      <a:pt x="1041" y="460"/>
                      <a:pt x="1011" y="463"/>
                      <a:pt x="982" y="466"/>
                    </a:cubicBezTo>
                    <a:cubicBezTo>
                      <a:pt x="971" y="467"/>
                      <a:pt x="0" y="570"/>
                      <a:pt x="0" y="570"/>
                    </a:cubicBezTo>
                    <a:lnTo>
                      <a:pt x="0" y="638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4" name="Freeform 29"/>
              <p:cNvSpPr>
                <a:spLocks noChangeAspect="1"/>
              </p:cNvSpPr>
              <p:nvPr userDrawn="1"/>
            </p:nvSpPr>
            <p:spPr bwMode="gray">
              <a:xfrm>
                <a:off x="2449" y="262"/>
                <a:ext cx="508" cy="171"/>
              </a:xfrm>
              <a:custGeom>
                <a:avLst/>
                <a:gdLst>
                  <a:gd name="T0" fmla="*/ 0 w 1737"/>
                  <a:gd name="T1" fmla="*/ 0 h 589"/>
                  <a:gd name="T2" fmla="*/ 0 w 1737"/>
                  <a:gd name="T3" fmla="*/ 0 h 589"/>
                  <a:gd name="T4" fmla="*/ 0 w 1737"/>
                  <a:gd name="T5" fmla="*/ 0 h 589"/>
                  <a:gd name="T6" fmla="*/ 0 w 1737"/>
                  <a:gd name="T7" fmla="*/ 0 h 589"/>
                  <a:gd name="T8" fmla="*/ 0 w 1737"/>
                  <a:gd name="T9" fmla="*/ 0 h 589"/>
                  <a:gd name="T10" fmla="*/ 0 w 1737"/>
                  <a:gd name="T11" fmla="*/ 0 h 589"/>
                  <a:gd name="T12" fmla="*/ 0 w 1737"/>
                  <a:gd name="T13" fmla="*/ 0 h 589"/>
                  <a:gd name="T14" fmla="*/ 0 w 1737"/>
                  <a:gd name="T15" fmla="*/ 0 h 589"/>
                  <a:gd name="T16" fmla="*/ 0 w 1737"/>
                  <a:gd name="T17" fmla="*/ 0 h 589"/>
                  <a:gd name="T18" fmla="*/ 0 w 1737"/>
                  <a:gd name="T19" fmla="*/ 0 h 589"/>
                  <a:gd name="T20" fmla="*/ 0 w 1737"/>
                  <a:gd name="T21" fmla="*/ 0 h 589"/>
                  <a:gd name="T22" fmla="*/ 0 w 1737"/>
                  <a:gd name="T23" fmla="*/ 0 h 589"/>
                  <a:gd name="T24" fmla="*/ 0 w 1737"/>
                  <a:gd name="T25" fmla="*/ 0 h 589"/>
                  <a:gd name="T26" fmla="*/ 0 w 1737"/>
                  <a:gd name="T27" fmla="*/ 0 h 589"/>
                  <a:gd name="T28" fmla="*/ 0 w 1737"/>
                  <a:gd name="T29" fmla="*/ 0 h 589"/>
                  <a:gd name="T30" fmla="*/ 0 w 1737"/>
                  <a:gd name="T31" fmla="*/ 0 h 589"/>
                  <a:gd name="T32" fmla="*/ 0 w 1737"/>
                  <a:gd name="T33" fmla="*/ 0 h 589"/>
                  <a:gd name="T34" fmla="*/ 0 w 1737"/>
                  <a:gd name="T35" fmla="*/ 0 h 58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37"/>
                  <a:gd name="T55" fmla="*/ 0 h 589"/>
                  <a:gd name="T56" fmla="*/ 1737 w 1737"/>
                  <a:gd name="T57" fmla="*/ 589 h 58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37" h="589">
                    <a:moveTo>
                      <a:pt x="1404" y="323"/>
                    </a:moveTo>
                    <a:lnTo>
                      <a:pt x="1404" y="323"/>
                    </a:lnTo>
                    <a:cubicBezTo>
                      <a:pt x="1338" y="360"/>
                      <a:pt x="1262" y="388"/>
                      <a:pt x="1179" y="404"/>
                    </a:cubicBezTo>
                    <a:cubicBezTo>
                      <a:pt x="1143" y="412"/>
                      <a:pt x="1104" y="418"/>
                      <a:pt x="1060" y="422"/>
                    </a:cubicBezTo>
                    <a:cubicBezTo>
                      <a:pt x="1033" y="425"/>
                      <a:pt x="1007" y="427"/>
                      <a:pt x="981" y="430"/>
                    </a:cubicBezTo>
                    <a:cubicBezTo>
                      <a:pt x="967" y="431"/>
                      <a:pt x="952" y="432"/>
                      <a:pt x="938" y="433"/>
                    </a:cubicBezTo>
                    <a:cubicBezTo>
                      <a:pt x="617" y="462"/>
                      <a:pt x="298" y="493"/>
                      <a:pt x="0" y="522"/>
                    </a:cubicBezTo>
                    <a:lnTo>
                      <a:pt x="0" y="589"/>
                    </a:lnTo>
                    <a:cubicBezTo>
                      <a:pt x="301" y="553"/>
                      <a:pt x="622" y="515"/>
                      <a:pt x="943" y="479"/>
                    </a:cubicBezTo>
                    <a:cubicBezTo>
                      <a:pt x="957" y="477"/>
                      <a:pt x="971" y="475"/>
                      <a:pt x="986" y="474"/>
                    </a:cubicBezTo>
                    <a:cubicBezTo>
                      <a:pt x="1012" y="471"/>
                      <a:pt x="1038" y="468"/>
                      <a:pt x="1064" y="465"/>
                    </a:cubicBezTo>
                    <a:cubicBezTo>
                      <a:pt x="1110" y="459"/>
                      <a:pt x="1150" y="452"/>
                      <a:pt x="1187" y="443"/>
                    </a:cubicBezTo>
                    <a:cubicBezTo>
                      <a:pt x="1273" y="424"/>
                      <a:pt x="1352" y="393"/>
                      <a:pt x="1420" y="352"/>
                    </a:cubicBezTo>
                    <a:cubicBezTo>
                      <a:pt x="1487" y="312"/>
                      <a:pt x="1547" y="255"/>
                      <a:pt x="1611" y="186"/>
                    </a:cubicBezTo>
                    <a:cubicBezTo>
                      <a:pt x="1651" y="143"/>
                      <a:pt x="1696" y="82"/>
                      <a:pt x="1737" y="25"/>
                    </a:cubicBezTo>
                    <a:lnTo>
                      <a:pt x="1737" y="0"/>
                    </a:lnTo>
                    <a:cubicBezTo>
                      <a:pt x="1688" y="66"/>
                      <a:pt x="1642" y="122"/>
                      <a:pt x="1596" y="170"/>
                    </a:cubicBezTo>
                    <a:cubicBezTo>
                      <a:pt x="1533" y="234"/>
                      <a:pt x="1468" y="286"/>
                      <a:pt x="1404" y="323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5" name="Freeform 30"/>
              <p:cNvSpPr>
                <a:spLocks noChangeAspect="1"/>
              </p:cNvSpPr>
              <p:nvPr userDrawn="1"/>
            </p:nvSpPr>
            <p:spPr bwMode="gray">
              <a:xfrm>
                <a:off x="2449" y="305"/>
                <a:ext cx="508" cy="156"/>
              </a:xfrm>
              <a:custGeom>
                <a:avLst/>
                <a:gdLst>
                  <a:gd name="T0" fmla="*/ 0 w 1737"/>
                  <a:gd name="T1" fmla="*/ 0 h 535"/>
                  <a:gd name="T2" fmla="*/ 0 w 1737"/>
                  <a:gd name="T3" fmla="*/ 0 h 535"/>
                  <a:gd name="T4" fmla="*/ 0 w 1737"/>
                  <a:gd name="T5" fmla="*/ 0 h 535"/>
                  <a:gd name="T6" fmla="*/ 0 w 1737"/>
                  <a:gd name="T7" fmla="*/ 0 h 535"/>
                  <a:gd name="T8" fmla="*/ 0 w 1737"/>
                  <a:gd name="T9" fmla="*/ 0 h 535"/>
                  <a:gd name="T10" fmla="*/ 0 w 1737"/>
                  <a:gd name="T11" fmla="*/ 0 h 535"/>
                  <a:gd name="T12" fmla="*/ 0 w 1737"/>
                  <a:gd name="T13" fmla="*/ 0 h 535"/>
                  <a:gd name="T14" fmla="*/ 0 w 1737"/>
                  <a:gd name="T15" fmla="*/ 0 h 535"/>
                  <a:gd name="T16" fmla="*/ 0 w 1737"/>
                  <a:gd name="T17" fmla="*/ 0 h 535"/>
                  <a:gd name="T18" fmla="*/ 0 w 1737"/>
                  <a:gd name="T19" fmla="*/ 0 h 535"/>
                  <a:gd name="T20" fmla="*/ 0 w 1737"/>
                  <a:gd name="T21" fmla="*/ 0 h 535"/>
                  <a:gd name="T22" fmla="*/ 0 w 1737"/>
                  <a:gd name="T23" fmla="*/ 0 h 535"/>
                  <a:gd name="T24" fmla="*/ 0 w 1737"/>
                  <a:gd name="T25" fmla="*/ 0 h 535"/>
                  <a:gd name="T26" fmla="*/ 0 w 1737"/>
                  <a:gd name="T27" fmla="*/ 0 h 535"/>
                  <a:gd name="T28" fmla="*/ 0 w 1737"/>
                  <a:gd name="T29" fmla="*/ 0 h 5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37"/>
                  <a:gd name="T46" fmla="*/ 0 h 535"/>
                  <a:gd name="T47" fmla="*/ 1737 w 1737"/>
                  <a:gd name="T48" fmla="*/ 535 h 53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37" h="535">
                    <a:moveTo>
                      <a:pt x="1587" y="162"/>
                    </a:moveTo>
                    <a:lnTo>
                      <a:pt x="1587" y="162"/>
                    </a:lnTo>
                    <a:cubicBezTo>
                      <a:pt x="1523" y="221"/>
                      <a:pt x="1456" y="266"/>
                      <a:pt x="1389" y="299"/>
                    </a:cubicBezTo>
                    <a:cubicBezTo>
                      <a:pt x="1322" y="331"/>
                      <a:pt x="1248" y="353"/>
                      <a:pt x="1162" y="367"/>
                    </a:cubicBezTo>
                    <a:cubicBezTo>
                      <a:pt x="1127" y="373"/>
                      <a:pt x="1088" y="378"/>
                      <a:pt x="1044" y="382"/>
                    </a:cubicBezTo>
                    <a:lnTo>
                      <a:pt x="0" y="467"/>
                    </a:lnTo>
                    <a:lnTo>
                      <a:pt x="0" y="535"/>
                    </a:lnTo>
                    <a:lnTo>
                      <a:pt x="928" y="437"/>
                    </a:lnTo>
                    <a:lnTo>
                      <a:pt x="1048" y="424"/>
                    </a:lnTo>
                    <a:cubicBezTo>
                      <a:pt x="1093" y="419"/>
                      <a:pt x="1133" y="413"/>
                      <a:pt x="1169" y="406"/>
                    </a:cubicBezTo>
                    <a:cubicBezTo>
                      <a:pt x="1258" y="389"/>
                      <a:pt x="1335" y="364"/>
                      <a:pt x="1403" y="329"/>
                    </a:cubicBezTo>
                    <a:cubicBezTo>
                      <a:pt x="1473" y="294"/>
                      <a:pt x="1542" y="236"/>
                      <a:pt x="1607" y="174"/>
                    </a:cubicBezTo>
                    <a:cubicBezTo>
                      <a:pt x="1650" y="132"/>
                      <a:pt x="1692" y="78"/>
                      <a:pt x="1737" y="22"/>
                    </a:cubicBezTo>
                    <a:lnTo>
                      <a:pt x="1737" y="0"/>
                    </a:lnTo>
                    <a:cubicBezTo>
                      <a:pt x="1685" y="64"/>
                      <a:pt x="1636" y="117"/>
                      <a:pt x="1587" y="162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6" name="Freeform 31"/>
              <p:cNvSpPr>
                <a:spLocks noChangeAspect="1"/>
              </p:cNvSpPr>
              <p:nvPr userDrawn="1"/>
            </p:nvSpPr>
            <p:spPr bwMode="gray">
              <a:xfrm>
                <a:off x="2449" y="387"/>
                <a:ext cx="508" cy="126"/>
              </a:xfrm>
              <a:custGeom>
                <a:avLst/>
                <a:gdLst>
                  <a:gd name="T0" fmla="*/ 0 w 1737"/>
                  <a:gd name="T1" fmla="*/ 0 h 434"/>
                  <a:gd name="T2" fmla="*/ 0 w 1737"/>
                  <a:gd name="T3" fmla="*/ 0 h 434"/>
                  <a:gd name="T4" fmla="*/ 0 w 1737"/>
                  <a:gd name="T5" fmla="*/ 0 h 434"/>
                  <a:gd name="T6" fmla="*/ 0 w 1737"/>
                  <a:gd name="T7" fmla="*/ 0 h 434"/>
                  <a:gd name="T8" fmla="*/ 0 w 1737"/>
                  <a:gd name="T9" fmla="*/ 0 h 434"/>
                  <a:gd name="T10" fmla="*/ 0 w 1737"/>
                  <a:gd name="T11" fmla="*/ 0 h 434"/>
                  <a:gd name="T12" fmla="*/ 0 w 1737"/>
                  <a:gd name="T13" fmla="*/ 0 h 434"/>
                  <a:gd name="T14" fmla="*/ 0 w 1737"/>
                  <a:gd name="T15" fmla="*/ 0 h 434"/>
                  <a:gd name="T16" fmla="*/ 0 w 1737"/>
                  <a:gd name="T17" fmla="*/ 0 h 434"/>
                  <a:gd name="T18" fmla="*/ 0 w 1737"/>
                  <a:gd name="T19" fmla="*/ 0 h 434"/>
                  <a:gd name="T20" fmla="*/ 0 w 1737"/>
                  <a:gd name="T21" fmla="*/ 0 h 434"/>
                  <a:gd name="T22" fmla="*/ 0 w 1737"/>
                  <a:gd name="T23" fmla="*/ 0 h 434"/>
                  <a:gd name="T24" fmla="*/ 0 w 1737"/>
                  <a:gd name="T25" fmla="*/ 0 h 434"/>
                  <a:gd name="T26" fmla="*/ 0 w 1737"/>
                  <a:gd name="T27" fmla="*/ 0 h 434"/>
                  <a:gd name="T28" fmla="*/ 0 w 1737"/>
                  <a:gd name="T29" fmla="*/ 0 h 434"/>
                  <a:gd name="T30" fmla="*/ 0 w 1737"/>
                  <a:gd name="T31" fmla="*/ 0 h 434"/>
                  <a:gd name="T32" fmla="*/ 0 w 1737"/>
                  <a:gd name="T33" fmla="*/ 0 h 434"/>
                  <a:gd name="T34" fmla="*/ 0 w 1737"/>
                  <a:gd name="T35" fmla="*/ 0 h 4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37"/>
                  <a:gd name="T55" fmla="*/ 0 h 434"/>
                  <a:gd name="T56" fmla="*/ 1737 w 1737"/>
                  <a:gd name="T57" fmla="*/ 434 h 43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37" h="434">
                    <a:moveTo>
                      <a:pt x="1334" y="230"/>
                    </a:moveTo>
                    <a:lnTo>
                      <a:pt x="1334" y="230"/>
                    </a:lnTo>
                    <a:cubicBezTo>
                      <a:pt x="1274" y="264"/>
                      <a:pt x="1228" y="284"/>
                      <a:pt x="1141" y="293"/>
                    </a:cubicBezTo>
                    <a:cubicBezTo>
                      <a:pt x="1089" y="298"/>
                      <a:pt x="1035" y="301"/>
                      <a:pt x="983" y="304"/>
                    </a:cubicBezTo>
                    <a:cubicBezTo>
                      <a:pt x="957" y="305"/>
                      <a:pt x="932" y="306"/>
                      <a:pt x="907" y="308"/>
                    </a:cubicBezTo>
                    <a:cubicBezTo>
                      <a:pt x="749" y="317"/>
                      <a:pt x="594" y="327"/>
                      <a:pt x="436" y="337"/>
                    </a:cubicBezTo>
                    <a:lnTo>
                      <a:pt x="0" y="366"/>
                    </a:lnTo>
                    <a:lnTo>
                      <a:pt x="0" y="434"/>
                    </a:lnTo>
                    <a:lnTo>
                      <a:pt x="441" y="394"/>
                    </a:lnTo>
                    <a:cubicBezTo>
                      <a:pt x="583" y="381"/>
                      <a:pt x="748" y="366"/>
                      <a:pt x="910" y="353"/>
                    </a:cubicBezTo>
                    <a:lnTo>
                      <a:pt x="1027" y="344"/>
                    </a:lnTo>
                    <a:cubicBezTo>
                      <a:pt x="1073" y="340"/>
                      <a:pt x="1111" y="337"/>
                      <a:pt x="1146" y="332"/>
                    </a:cubicBezTo>
                    <a:cubicBezTo>
                      <a:pt x="1235" y="321"/>
                      <a:pt x="1311" y="303"/>
                      <a:pt x="1379" y="277"/>
                    </a:cubicBezTo>
                    <a:cubicBezTo>
                      <a:pt x="1452" y="250"/>
                      <a:pt x="1520" y="208"/>
                      <a:pt x="1589" y="158"/>
                    </a:cubicBezTo>
                    <a:cubicBezTo>
                      <a:pt x="1651" y="113"/>
                      <a:pt x="1737" y="25"/>
                      <a:pt x="1737" y="24"/>
                    </a:cubicBezTo>
                    <a:lnTo>
                      <a:pt x="1737" y="0"/>
                    </a:lnTo>
                    <a:cubicBezTo>
                      <a:pt x="1681" y="55"/>
                      <a:pt x="1649" y="86"/>
                      <a:pt x="1587" y="126"/>
                    </a:cubicBezTo>
                    <a:cubicBezTo>
                      <a:pt x="1514" y="174"/>
                      <a:pt x="1389" y="200"/>
                      <a:pt x="1334" y="230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7" name="Freeform 32"/>
              <p:cNvSpPr>
                <a:spLocks noChangeAspect="1"/>
              </p:cNvSpPr>
              <p:nvPr userDrawn="1"/>
            </p:nvSpPr>
            <p:spPr bwMode="gray">
              <a:xfrm>
                <a:off x="2449" y="437"/>
                <a:ext cx="508" cy="103"/>
              </a:xfrm>
              <a:custGeom>
                <a:avLst/>
                <a:gdLst>
                  <a:gd name="T0" fmla="*/ 0 w 1737"/>
                  <a:gd name="T1" fmla="*/ 0 h 353"/>
                  <a:gd name="T2" fmla="*/ 0 w 1737"/>
                  <a:gd name="T3" fmla="*/ 0 h 353"/>
                  <a:gd name="T4" fmla="*/ 0 w 1737"/>
                  <a:gd name="T5" fmla="*/ 0 h 353"/>
                  <a:gd name="T6" fmla="*/ 0 w 1737"/>
                  <a:gd name="T7" fmla="*/ 0 h 353"/>
                  <a:gd name="T8" fmla="*/ 0 w 1737"/>
                  <a:gd name="T9" fmla="*/ 0 h 353"/>
                  <a:gd name="T10" fmla="*/ 0 w 1737"/>
                  <a:gd name="T11" fmla="*/ 0 h 353"/>
                  <a:gd name="T12" fmla="*/ 0 w 1737"/>
                  <a:gd name="T13" fmla="*/ 0 h 353"/>
                  <a:gd name="T14" fmla="*/ 0 w 1737"/>
                  <a:gd name="T15" fmla="*/ 0 h 353"/>
                  <a:gd name="T16" fmla="*/ 0 w 1737"/>
                  <a:gd name="T17" fmla="*/ 0 h 353"/>
                  <a:gd name="T18" fmla="*/ 0 w 1737"/>
                  <a:gd name="T19" fmla="*/ 0 h 353"/>
                  <a:gd name="T20" fmla="*/ 0 w 1737"/>
                  <a:gd name="T21" fmla="*/ 0 h 353"/>
                  <a:gd name="T22" fmla="*/ 0 w 1737"/>
                  <a:gd name="T23" fmla="*/ 0 h 353"/>
                  <a:gd name="T24" fmla="*/ 0 w 1737"/>
                  <a:gd name="T25" fmla="*/ 0 h 353"/>
                  <a:gd name="T26" fmla="*/ 0 w 1737"/>
                  <a:gd name="T27" fmla="*/ 0 h 353"/>
                  <a:gd name="T28" fmla="*/ 0 w 1737"/>
                  <a:gd name="T29" fmla="*/ 0 h 353"/>
                  <a:gd name="T30" fmla="*/ 0 w 1737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7"/>
                  <a:gd name="T49" fmla="*/ 0 h 353"/>
                  <a:gd name="T50" fmla="*/ 1737 w 1737"/>
                  <a:gd name="T51" fmla="*/ 353 h 35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7" h="353">
                    <a:moveTo>
                      <a:pt x="1357" y="188"/>
                    </a:moveTo>
                    <a:lnTo>
                      <a:pt x="1357" y="188"/>
                    </a:lnTo>
                    <a:cubicBezTo>
                      <a:pt x="1291" y="207"/>
                      <a:pt x="1216" y="220"/>
                      <a:pt x="1130" y="228"/>
                    </a:cubicBezTo>
                    <a:cubicBezTo>
                      <a:pt x="1095" y="231"/>
                      <a:pt x="1057" y="233"/>
                      <a:pt x="1014" y="235"/>
                    </a:cubicBezTo>
                    <a:lnTo>
                      <a:pt x="897" y="240"/>
                    </a:lnTo>
                    <a:cubicBezTo>
                      <a:pt x="607" y="253"/>
                      <a:pt x="318" y="268"/>
                      <a:pt x="0" y="285"/>
                    </a:cubicBezTo>
                    <a:lnTo>
                      <a:pt x="0" y="353"/>
                    </a:lnTo>
                    <a:cubicBezTo>
                      <a:pt x="304" y="329"/>
                      <a:pt x="602" y="306"/>
                      <a:pt x="900" y="285"/>
                    </a:cubicBezTo>
                    <a:lnTo>
                      <a:pt x="1016" y="277"/>
                    </a:lnTo>
                    <a:cubicBezTo>
                      <a:pt x="1061" y="274"/>
                      <a:pt x="1099" y="271"/>
                      <a:pt x="1134" y="267"/>
                    </a:cubicBezTo>
                    <a:cubicBezTo>
                      <a:pt x="1222" y="257"/>
                      <a:pt x="1298" y="242"/>
                      <a:pt x="1366" y="220"/>
                    </a:cubicBezTo>
                    <a:cubicBezTo>
                      <a:pt x="1441" y="197"/>
                      <a:pt x="1513" y="162"/>
                      <a:pt x="1582" y="118"/>
                    </a:cubicBezTo>
                    <a:cubicBezTo>
                      <a:pt x="1633" y="86"/>
                      <a:pt x="1684" y="48"/>
                      <a:pt x="1737" y="2"/>
                    </a:cubicBezTo>
                    <a:lnTo>
                      <a:pt x="1737" y="0"/>
                    </a:lnTo>
                    <a:cubicBezTo>
                      <a:pt x="1679" y="50"/>
                      <a:pt x="1623" y="61"/>
                      <a:pt x="1568" y="94"/>
                    </a:cubicBezTo>
                    <a:cubicBezTo>
                      <a:pt x="1500" y="135"/>
                      <a:pt x="1429" y="167"/>
                      <a:pt x="1357" y="188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8" name="Freeform 33"/>
              <p:cNvSpPr>
                <a:spLocks noChangeAspect="1"/>
              </p:cNvSpPr>
              <p:nvPr userDrawn="1"/>
            </p:nvSpPr>
            <p:spPr bwMode="gray">
              <a:xfrm>
                <a:off x="2449" y="469"/>
                <a:ext cx="508" cy="97"/>
              </a:xfrm>
              <a:custGeom>
                <a:avLst/>
                <a:gdLst>
                  <a:gd name="T0" fmla="*/ 0 w 1737"/>
                  <a:gd name="T1" fmla="*/ 0 h 331"/>
                  <a:gd name="T2" fmla="*/ 0 w 1737"/>
                  <a:gd name="T3" fmla="*/ 0 h 331"/>
                  <a:gd name="T4" fmla="*/ 0 w 1737"/>
                  <a:gd name="T5" fmla="*/ 0 h 331"/>
                  <a:gd name="T6" fmla="*/ 0 w 1737"/>
                  <a:gd name="T7" fmla="*/ 0 h 331"/>
                  <a:gd name="T8" fmla="*/ 0 w 1737"/>
                  <a:gd name="T9" fmla="*/ 0 h 331"/>
                  <a:gd name="T10" fmla="*/ 0 w 1737"/>
                  <a:gd name="T11" fmla="*/ 0 h 331"/>
                  <a:gd name="T12" fmla="*/ 0 w 1737"/>
                  <a:gd name="T13" fmla="*/ 0 h 331"/>
                  <a:gd name="T14" fmla="*/ 0 w 1737"/>
                  <a:gd name="T15" fmla="*/ 0 h 331"/>
                  <a:gd name="T16" fmla="*/ 0 w 1737"/>
                  <a:gd name="T17" fmla="*/ 0 h 331"/>
                  <a:gd name="T18" fmla="*/ 0 w 1737"/>
                  <a:gd name="T19" fmla="*/ 0 h 331"/>
                  <a:gd name="T20" fmla="*/ 0 w 1737"/>
                  <a:gd name="T21" fmla="*/ 0 h 331"/>
                  <a:gd name="T22" fmla="*/ 0 w 1737"/>
                  <a:gd name="T23" fmla="*/ 0 h 331"/>
                  <a:gd name="T24" fmla="*/ 0 w 1737"/>
                  <a:gd name="T25" fmla="*/ 0 h 331"/>
                  <a:gd name="T26" fmla="*/ 0 w 1737"/>
                  <a:gd name="T27" fmla="*/ 0 h 331"/>
                  <a:gd name="T28" fmla="*/ 0 w 1737"/>
                  <a:gd name="T29" fmla="*/ 0 h 331"/>
                  <a:gd name="T30" fmla="*/ 0 w 1737"/>
                  <a:gd name="T31" fmla="*/ 0 h 3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7"/>
                  <a:gd name="T49" fmla="*/ 0 h 331"/>
                  <a:gd name="T50" fmla="*/ 1737 w 1737"/>
                  <a:gd name="T51" fmla="*/ 331 h 33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7" h="331">
                    <a:moveTo>
                      <a:pt x="1346" y="186"/>
                    </a:moveTo>
                    <a:lnTo>
                      <a:pt x="1346" y="186"/>
                    </a:lnTo>
                    <a:cubicBezTo>
                      <a:pt x="1279" y="201"/>
                      <a:pt x="1207" y="211"/>
                      <a:pt x="1119" y="217"/>
                    </a:cubicBezTo>
                    <a:cubicBezTo>
                      <a:pt x="1085" y="219"/>
                      <a:pt x="1049" y="221"/>
                      <a:pt x="1004" y="222"/>
                    </a:cubicBezTo>
                    <a:lnTo>
                      <a:pt x="889" y="227"/>
                    </a:lnTo>
                    <a:cubicBezTo>
                      <a:pt x="597" y="238"/>
                      <a:pt x="302" y="250"/>
                      <a:pt x="0" y="263"/>
                    </a:cubicBezTo>
                    <a:lnTo>
                      <a:pt x="0" y="331"/>
                    </a:lnTo>
                    <a:cubicBezTo>
                      <a:pt x="300" y="310"/>
                      <a:pt x="594" y="290"/>
                      <a:pt x="891" y="272"/>
                    </a:cubicBezTo>
                    <a:lnTo>
                      <a:pt x="1007" y="265"/>
                    </a:lnTo>
                    <a:cubicBezTo>
                      <a:pt x="1052" y="262"/>
                      <a:pt x="1089" y="260"/>
                      <a:pt x="1123" y="257"/>
                    </a:cubicBezTo>
                    <a:cubicBezTo>
                      <a:pt x="1212" y="248"/>
                      <a:pt x="1286" y="236"/>
                      <a:pt x="1353" y="219"/>
                    </a:cubicBezTo>
                    <a:cubicBezTo>
                      <a:pt x="1430" y="199"/>
                      <a:pt x="1504" y="171"/>
                      <a:pt x="1573" y="134"/>
                    </a:cubicBezTo>
                    <a:cubicBezTo>
                      <a:pt x="1627" y="105"/>
                      <a:pt x="1681" y="71"/>
                      <a:pt x="1737" y="29"/>
                    </a:cubicBezTo>
                    <a:lnTo>
                      <a:pt x="1737" y="0"/>
                    </a:lnTo>
                    <a:cubicBezTo>
                      <a:pt x="1677" y="44"/>
                      <a:pt x="1619" y="79"/>
                      <a:pt x="1561" y="108"/>
                    </a:cubicBezTo>
                    <a:cubicBezTo>
                      <a:pt x="1492" y="143"/>
                      <a:pt x="1420" y="169"/>
                      <a:pt x="1346" y="186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9" name="Freeform 34"/>
              <p:cNvSpPr>
                <a:spLocks noChangeAspect="1"/>
              </p:cNvSpPr>
              <p:nvPr userDrawn="1"/>
            </p:nvSpPr>
            <p:spPr bwMode="gray">
              <a:xfrm>
                <a:off x="2449" y="512"/>
                <a:ext cx="508" cy="81"/>
              </a:xfrm>
              <a:custGeom>
                <a:avLst/>
                <a:gdLst>
                  <a:gd name="T0" fmla="*/ 0 w 1737"/>
                  <a:gd name="T1" fmla="*/ 0 h 274"/>
                  <a:gd name="T2" fmla="*/ 0 w 1737"/>
                  <a:gd name="T3" fmla="*/ 0 h 274"/>
                  <a:gd name="T4" fmla="*/ 0 w 1737"/>
                  <a:gd name="T5" fmla="*/ 0 h 274"/>
                  <a:gd name="T6" fmla="*/ 0 w 1737"/>
                  <a:gd name="T7" fmla="*/ 0 h 274"/>
                  <a:gd name="T8" fmla="*/ 0 w 1737"/>
                  <a:gd name="T9" fmla="*/ 0 h 274"/>
                  <a:gd name="T10" fmla="*/ 0 w 1737"/>
                  <a:gd name="T11" fmla="*/ 0 h 274"/>
                  <a:gd name="T12" fmla="*/ 0 w 1737"/>
                  <a:gd name="T13" fmla="*/ 0 h 274"/>
                  <a:gd name="T14" fmla="*/ 0 w 1737"/>
                  <a:gd name="T15" fmla="*/ 0 h 274"/>
                  <a:gd name="T16" fmla="*/ 0 w 1737"/>
                  <a:gd name="T17" fmla="*/ 0 h 274"/>
                  <a:gd name="T18" fmla="*/ 0 w 1737"/>
                  <a:gd name="T19" fmla="*/ 0 h 274"/>
                  <a:gd name="T20" fmla="*/ 0 w 1737"/>
                  <a:gd name="T21" fmla="*/ 0 h 274"/>
                  <a:gd name="T22" fmla="*/ 0 w 1737"/>
                  <a:gd name="T23" fmla="*/ 0 h 274"/>
                  <a:gd name="T24" fmla="*/ 0 w 1737"/>
                  <a:gd name="T25" fmla="*/ 0 h 274"/>
                  <a:gd name="T26" fmla="*/ 0 w 1737"/>
                  <a:gd name="T27" fmla="*/ 0 h 274"/>
                  <a:gd name="T28" fmla="*/ 0 w 1737"/>
                  <a:gd name="T29" fmla="*/ 0 h 27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37"/>
                  <a:gd name="T46" fmla="*/ 0 h 274"/>
                  <a:gd name="T47" fmla="*/ 1737 w 1737"/>
                  <a:gd name="T48" fmla="*/ 274 h 27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37" h="274">
                    <a:moveTo>
                      <a:pt x="1336" y="152"/>
                    </a:moveTo>
                    <a:lnTo>
                      <a:pt x="1336" y="152"/>
                    </a:lnTo>
                    <a:cubicBezTo>
                      <a:pt x="1269" y="164"/>
                      <a:pt x="1198" y="172"/>
                      <a:pt x="1110" y="176"/>
                    </a:cubicBezTo>
                    <a:cubicBezTo>
                      <a:pt x="1077" y="178"/>
                      <a:pt x="1042" y="179"/>
                      <a:pt x="996" y="180"/>
                    </a:cubicBezTo>
                    <a:lnTo>
                      <a:pt x="0" y="207"/>
                    </a:lnTo>
                    <a:lnTo>
                      <a:pt x="0" y="274"/>
                    </a:lnTo>
                    <a:lnTo>
                      <a:pt x="883" y="228"/>
                    </a:lnTo>
                    <a:lnTo>
                      <a:pt x="998" y="222"/>
                    </a:lnTo>
                    <a:cubicBezTo>
                      <a:pt x="1042" y="220"/>
                      <a:pt x="1079" y="218"/>
                      <a:pt x="1113" y="216"/>
                    </a:cubicBezTo>
                    <a:cubicBezTo>
                      <a:pt x="1201" y="209"/>
                      <a:pt x="1274" y="199"/>
                      <a:pt x="1342" y="185"/>
                    </a:cubicBezTo>
                    <a:cubicBezTo>
                      <a:pt x="1419" y="169"/>
                      <a:pt x="1494" y="146"/>
                      <a:pt x="1564" y="116"/>
                    </a:cubicBezTo>
                    <a:cubicBezTo>
                      <a:pt x="1621" y="92"/>
                      <a:pt x="1678" y="62"/>
                      <a:pt x="1737" y="27"/>
                    </a:cubicBezTo>
                    <a:lnTo>
                      <a:pt x="1737" y="0"/>
                    </a:lnTo>
                    <a:cubicBezTo>
                      <a:pt x="1674" y="36"/>
                      <a:pt x="1614" y="66"/>
                      <a:pt x="1554" y="89"/>
                    </a:cubicBezTo>
                    <a:cubicBezTo>
                      <a:pt x="1485" y="117"/>
                      <a:pt x="1411" y="138"/>
                      <a:pt x="1336" y="152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0" name="Freeform 35"/>
              <p:cNvSpPr>
                <a:spLocks noChangeAspect="1"/>
              </p:cNvSpPr>
              <p:nvPr userDrawn="1"/>
            </p:nvSpPr>
            <p:spPr bwMode="gray">
              <a:xfrm>
                <a:off x="2449" y="552"/>
                <a:ext cx="508" cy="66"/>
              </a:xfrm>
              <a:custGeom>
                <a:avLst/>
                <a:gdLst>
                  <a:gd name="T0" fmla="*/ 0 w 1737"/>
                  <a:gd name="T1" fmla="*/ 0 h 225"/>
                  <a:gd name="T2" fmla="*/ 0 w 1737"/>
                  <a:gd name="T3" fmla="*/ 0 h 225"/>
                  <a:gd name="T4" fmla="*/ 0 w 1737"/>
                  <a:gd name="T5" fmla="*/ 0 h 225"/>
                  <a:gd name="T6" fmla="*/ 0 w 1737"/>
                  <a:gd name="T7" fmla="*/ 0 h 225"/>
                  <a:gd name="T8" fmla="*/ 0 w 1737"/>
                  <a:gd name="T9" fmla="*/ 0 h 225"/>
                  <a:gd name="T10" fmla="*/ 0 w 1737"/>
                  <a:gd name="T11" fmla="*/ 0 h 225"/>
                  <a:gd name="T12" fmla="*/ 0 w 1737"/>
                  <a:gd name="T13" fmla="*/ 0 h 225"/>
                  <a:gd name="T14" fmla="*/ 0 w 1737"/>
                  <a:gd name="T15" fmla="*/ 0 h 225"/>
                  <a:gd name="T16" fmla="*/ 0 w 1737"/>
                  <a:gd name="T17" fmla="*/ 0 h 225"/>
                  <a:gd name="T18" fmla="*/ 0 w 1737"/>
                  <a:gd name="T19" fmla="*/ 0 h 225"/>
                  <a:gd name="T20" fmla="*/ 0 w 1737"/>
                  <a:gd name="T21" fmla="*/ 0 h 225"/>
                  <a:gd name="T22" fmla="*/ 0 w 1737"/>
                  <a:gd name="T23" fmla="*/ 0 h 225"/>
                  <a:gd name="T24" fmla="*/ 0 w 1737"/>
                  <a:gd name="T25" fmla="*/ 0 h 225"/>
                  <a:gd name="T26" fmla="*/ 0 w 1737"/>
                  <a:gd name="T27" fmla="*/ 0 h 2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737"/>
                  <a:gd name="T43" fmla="*/ 0 h 225"/>
                  <a:gd name="T44" fmla="*/ 1737 w 1737"/>
                  <a:gd name="T45" fmla="*/ 225 h 22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737" h="225">
                    <a:moveTo>
                      <a:pt x="1328" y="121"/>
                    </a:moveTo>
                    <a:lnTo>
                      <a:pt x="1328" y="121"/>
                    </a:lnTo>
                    <a:cubicBezTo>
                      <a:pt x="1206" y="137"/>
                      <a:pt x="1080" y="139"/>
                      <a:pt x="958" y="141"/>
                    </a:cubicBezTo>
                    <a:cubicBezTo>
                      <a:pt x="930" y="141"/>
                      <a:pt x="902" y="142"/>
                      <a:pt x="875" y="142"/>
                    </a:cubicBezTo>
                    <a:lnTo>
                      <a:pt x="0" y="158"/>
                    </a:lnTo>
                    <a:lnTo>
                      <a:pt x="0" y="225"/>
                    </a:lnTo>
                    <a:lnTo>
                      <a:pt x="876" y="188"/>
                    </a:lnTo>
                    <a:cubicBezTo>
                      <a:pt x="904" y="186"/>
                      <a:pt x="932" y="185"/>
                      <a:pt x="960" y="184"/>
                    </a:cubicBezTo>
                    <a:cubicBezTo>
                      <a:pt x="1082" y="179"/>
                      <a:pt x="1209" y="174"/>
                      <a:pt x="1333" y="155"/>
                    </a:cubicBezTo>
                    <a:cubicBezTo>
                      <a:pt x="1411" y="142"/>
                      <a:pt x="1487" y="124"/>
                      <a:pt x="1557" y="100"/>
                    </a:cubicBezTo>
                    <a:cubicBezTo>
                      <a:pt x="1615" y="81"/>
                      <a:pt x="1676" y="56"/>
                      <a:pt x="1737" y="26"/>
                    </a:cubicBezTo>
                    <a:lnTo>
                      <a:pt x="1737" y="0"/>
                    </a:lnTo>
                    <a:cubicBezTo>
                      <a:pt x="1673" y="30"/>
                      <a:pt x="1609" y="55"/>
                      <a:pt x="1549" y="73"/>
                    </a:cubicBezTo>
                    <a:cubicBezTo>
                      <a:pt x="1479" y="95"/>
                      <a:pt x="1405" y="111"/>
                      <a:pt x="1328" y="121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1" name="Freeform 36"/>
              <p:cNvSpPr>
                <a:spLocks noChangeAspect="1"/>
              </p:cNvSpPr>
              <p:nvPr userDrawn="1"/>
            </p:nvSpPr>
            <p:spPr bwMode="gray">
              <a:xfrm>
                <a:off x="2449" y="595"/>
                <a:ext cx="508" cy="50"/>
              </a:xfrm>
              <a:custGeom>
                <a:avLst/>
                <a:gdLst>
                  <a:gd name="T0" fmla="*/ 0 w 1737"/>
                  <a:gd name="T1" fmla="*/ 0 h 172"/>
                  <a:gd name="T2" fmla="*/ 0 w 1737"/>
                  <a:gd name="T3" fmla="*/ 0 h 172"/>
                  <a:gd name="T4" fmla="*/ 0 w 1737"/>
                  <a:gd name="T5" fmla="*/ 0 h 172"/>
                  <a:gd name="T6" fmla="*/ 0 w 1737"/>
                  <a:gd name="T7" fmla="*/ 0 h 172"/>
                  <a:gd name="T8" fmla="*/ 0 w 1737"/>
                  <a:gd name="T9" fmla="*/ 0 h 172"/>
                  <a:gd name="T10" fmla="*/ 0 w 1737"/>
                  <a:gd name="T11" fmla="*/ 0 h 172"/>
                  <a:gd name="T12" fmla="*/ 0 w 1737"/>
                  <a:gd name="T13" fmla="*/ 0 h 172"/>
                  <a:gd name="T14" fmla="*/ 0 w 1737"/>
                  <a:gd name="T15" fmla="*/ 0 h 172"/>
                  <a:gd name="T16" fmla="*/ 0 w 1737"/>
                  <a:gd name="T17" fmla="*/ 0 h 172"/>
                  <a:gd name="T18" fmla="*/ 0 w 1737"/>
                  <a:gd name="T19" fmla="*/ 0 h 172"/>
                  <a:gd name="T20" fmla="*/ 0 w 1737"/>
                  <a:gd name="T21" fmla="*/ 0 h 172"/>
                  <a:gd name="T22" fmla="*/ 0 w 1737"/>
                  <a:gd name="T23" fmla="*/ 0 h 172"/>
                  <a:gd name="T24" fmla="*/ 0 w 1737"/>
                  <a:gd name="T25" fmla="*/ 0 h 172"/>
                  <a:gd name="T26" fmla="*/ 0 w 1737"/>
                  <a:gd name="T27" fmla="*/ 0 h 1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737"/>
                  <a:gd name="T43" fmla="*/ 0 h 172"/>
                  <a:gd name="T44" fmla="*/ 1737 w 1737"/>
                  <a:gd name="T45" fmla="*/ 172 h 17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737" h="172">
                    <a:moveTo>
                      <a:pt x="1321" y="89"/>
                    </a:moveTo>
                    <a:lnTo>
                      <a:pt x="1321" y="89"/>
                    </a:lnTo>
                    <a:cubicBezTo>
                      <a:pt x="1207" y="98"/>
                      <a:pt x="1089" y="98"/>
                      <a:pt x="976" y="98"/>
                    </a:cubicBezTo>
                    <a:cubicBezTo>
                      <a:pt x="941" y="98"/>
                      <a:pt x="905" y="98"/>
                      <a:pt x="870" y="99"/>
                    </a:cubicBezTo>
                    <a:cubicBezTo>
                      <a:pt x="580" y="100"/>
                      <a:pt x="293" y="102"/>
                      <a:pt x="0" y="105"/>
                    </a:cubicBezTo>
                    <a:lnTo>
                      <a:pt x="0" y="172"/>
                    </a:lnTo>
                    <a:cubicBezTo>
                      <a:pt x="279" y="163"/>
                      <a:pt x="575" y="153"/>
                      <a:pt x="871" y="144"/>
                    </a:cubicBezTo>
                    <a:cubicBezTo>
                      <a:pt x="906" y="143"/>
                      <a:pt x="941" y="142"/>
                      <a:pt x="977" y="141"/>
                    </a:cubicBezTo>
                    <a:cubicBezTo>
                      <a:pt x="1091" y="138"/>
                      <a:pt x="1208" y="135"/>
                      <a:pt x="1324" y="123"/>
                    </a:cubicBezTo>
                    <a:cubicBezTo>
                      <a:pt x="1405" y="114"/>
                      <a:pt x="1479" y="101"/>
                      <a:pt x="1549" y="84"/>
                    </a:cubicBezTo>
                    <a:cubicBezTo>
                      <a:pt x="1611" y="69"/>
                      <a:pt x="1674" y="49"/>
                      <a:pt x="1737" y="25"/>
                    </a:cubicBezTo>
                    <a:lnTo>
                      <a:pt x="1737" y="0"/>
                    </a:lnTo>
                    <a:cubicBezTo>
                      <a:pt x="1672" y="23"/>
                      <a:pt x="1606" y="43"/>
                      <a:pt x="1543" y="56"/>
                    </a:cubicBezTo>
                    <a:cubicBezTo>
                      <a:pt x="1473" y="72"/>
                      <a:pt x="1401" y="82"/>
                      <a:pt x="1321" y="89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2" name="Freeform 37"/>
              <p:cNvSpPr>
                <a:spLocks noChangeAspect="1"/>
              </p:cNvSpPr>
              <p:nvPr userDrawn="1"/>
            </p:nvSpPr>
            <p:spPr bwMode="gray">
              <a:xfrm>
                <a:off x="2449" y="636"/>
                <a:ext cx="508" cy="36"/>
              </a:xfrm>
              <a:custGeom>
                <a:avLst/>
                <a:gdLst>
                  <a:gd name="T0" fmla="*/ 0 w 1737"/>
                  <a:gd name="T1" fmla="*/ 0 h 120"/>
                  <a:gd name="T2" fmla="*/ 0 w 1737"/>
                  <a:gd name="T3" fmla="*/ 0 h 120"/>
                  <a:gd name="T4" fmla="*/ 0 w 1737"/>
                  <a:gd name="T5" fmla="*/ 0 h 120"/>
                  <a:gd name="T6" fmla="*/ 0 w 1737"/>
                  <a:gd name="T7" fmla="*/ 0 h 120"/>
                  <a:gd name="T8" fmla="*/ 0 w 1737"/>
                  <a:gd name="T9" fmla="*/ 0 h 120"/>
                  <a:gd name="T10" fmla="*/ 0 w 1737"/>
                  <a:gd name="T11" fmla="*/ 0 h 120"/>
                  <a:gd name="T12" fmla="*/ 0 w 1737"/>
                  <a:gd name="T13" fmla="*/ 0 h 120"/>
                  <a:gd name="T14" fmla="*/ 0 w 1737"/>
                  <a:gd name="T15" fmla="*/ 0 h 120"/>
                  <a:gd name="T16" fmla="*/ 0 w 1737"/>
                  <a:gd name="T17" fmla="*/ 0 h 120"/>
                  <a:gd name="T18" fmla="*/ 0 w 1737"/>
                  <a:gd name="T19" fmla="*/ 0 h 120"/>
                  <a:gd name="T20" fmla="*/ 0 w 1737"/>
                  <a:gd name="T21" fmla="*/ 0 h 120"/>
                  <a:gd name="T22" fmla="*/ 0 w 1737"/>
                  <a:gd name="T23" fmla="*/ 0 h 120"/>
                  <a:gd name="T24" fmla="*/ 0 w 1737"/>
                  <a:gd name="T25" fmla="*/ 0 h 120"/>
                  <a:gd name="T26" fmla="*/ 0 w 1737"/>
                  <a:gd name="T27" fmla="*/ 0 h 120"/>
                  <a:gd name="T28" fmla="*/ 0 w 1737"/>
                  <a:gd name="T29" fmla="*/ 0 h 120"/>
                  <a:gd name="T30" fmla="*/ 0 w 1737"/>
                  <a:gd name="T31" fmla="*/ 0 h 120"/>
                  <a:gd name="T32" fmla="*/ 0 w 1737"/>
                  <a:gd name="T33" fmla="*/ 0 h 1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37"/>
                  <a:gd name="T52" fmla="*/ 0 h 120"/>
                  <a:gd name="T53" fmla="*/ 1737 w 1737"/>
                  <a:gd name="T54" fmla="*/ 120 h 12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37" h="120">
                    <a:moveTo>
                      <a:pt x="1317" y="54"/>
                    </a:moveTo>
                    <a:lnTo>
                      <a:pt x="1317" y="54"/>
                    </a:lnTo>
                    <a:cubicBezTo>
                      <a:pt x="1269" y="56"/>
                      <a:pt x="1217" y="57"/>
                      <a:pt x="1159" y="57"/>
                    </a:cubicBezTo>
                    <a:cubicBezTo>
                      <a:pt x="1137" y="57"/>
                      <a:pt x="1114" y="57"/>
                      <a:pt x="1092" y="57"/>
                    </a:cubicBezTo>
                    <a:lnTo>
                      <a:pt x="867" y="54"/>
                    </a:lnTo>
                    <a:cubicBezTo>
                      <a:pt x="713" y="53"/>
                      <a:pt x="560" y="53"/>
                      <a:pt x="416" y="53"/>
                    </a:cubicBezTo>
                    <a:lnTo>
                      <a:pt x="0" y="53"/>
                    </a:lnTo>
                    <a:lnTo>
                      <a:pt x="0" y="120"/>
                    </a:lnTo>
                    <a:lnTo>
                      <a:pt x="417" y="109"/>
                    </a:lnTo>
                    <a:cubicBezTo>
                      <a:pt x="560" y="106"/>
                      <a:pt x="714" y="102"/>
                      <a:pt x="867" y="99"/>
                    </a:cubicBezTo>
                    <a:lnTo>
                      <a:pt x="1093" y="96"/>
                    </a:lnTo>
                    <a:cubicBezTo>
                      <a:pt x="1154" y="95"/>
                      <a:pt x="1236" y="94"/>
                      <a:pt x="1318" y="88"/>
                    </a:cubicBezTo>
                    <a:cubicBezTo>
                      <a:pt x="1399" y="83"/>
                      <a:pt x="1473" y="75"/>
                      <a:pt x="1544" y="64"/>
                    </a:cubicBezTo>
                    <a:cubicBezTo>
                      <a:pt x="1607" y="54"/>
                      <a:pt x="1672" y="40"/>
                      <a:pt x="1737" y="23"/>
                    </a:cubicBezTo>
                    <a:lnTo>
                      <a:pt x="1737" y="0"/>
                    </a:lnTo>
                    <a:cubicBezTo>
                      <a:pt x="1670" y="15"/>
                      <a:pt x="1604" y="27"/>
                      <a:pt x="1540" y="36"/>
                    </a:cubicBezTo>
                    <a:cubicBezTo>
                      <a:pt x="1469" y="45"/>
                      <a:pt x="1397" y="51"/>
                      <a:pt x="1317" y="54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3" name="Freeform 38"/>
              <p:cNvSpPr>
                <a:spLocks noChangeAspect="1"/>
              </p:cNvSpPr>
              <p:nvPr userDrawn="1"/>
            </p:nvSpPr>
            <p:spPr bwMode="gray">
              <a:xfrm>
                <a:off x="2449" y="676"/>
                <a:ext cx="508" cy="21"/>
              </a:xfrm>
              <a:custGeom>
                <a:avLst/>
                <a:gdLst>
                  <a:gd name="T0" fmla="*/ 0 w 1737"/>
                  <a:gd name="T1" fmla="*/ 0 h 72"/>
                  <a:gd name="T2" fmla="*/ 0 w 1737"/>
                  <a:gd name="T3" fmla="*/ 0 h 72"/>
                  <a:gd name="T4" fmla="*/ 0 w 1737"/>
                  <a:gd name="T5" fmla="*/ 0 h 72"/>
                  <a:gd name="T6" fmla="*/ 0 w 1737"/>
                  <a:gd name="T7" fmla="*/ 0 h 72"/>
                  <a:gd name="T8" fmla="*/ 0 w 1737"/>
                  <a:gd name="T9" fmla="*/ 0 h 72"/>
                  <a:gd name="T10" fmla="*/ 0 w 1737"/>
                  <a:gd name="T11" fmla="*/ 0 h 72"/>
                  <a:gd name="T12" fmla="*/ 0 w 1737"/>
                  <a:gd name="T13" fmla="*/ 0 h 72"/>
                  <a:gd name="T14" fmla="*/ 0 w 1737"/>
                  <a:gd name="T15" fmla="*/ 0 h 72"/>
                  <a:gd name="T16" fmla="*/ 0 w 1737"/>
                  <a:gd name="T17" fmla="*/ 0 h 72"/>
                  <a:gd name="T18" fmla="*/ 0 w 1737"/>
                  <a:gd name="T19" fmla="*/ 0 h 72"/>
                  <a:gd name="T20" fmla="*/ 0 w 1737"/>
                  <a:gd name="T21" fmla="*/ 0 h 72"/>
                  <a:gd name="T22" fmla="*/ 0 w 1737"/>
                  <a:gd name="T23" fmla="*/ 0 h 7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37"/>
                  <a:gd name="T37" fmla="*/ 0 h 72"/>
                  <a:gd name="T38" fmla="*/ 1737 w 1737"/>
                  <a:gd name="T39" fmla="*/ 72 h 7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37" h="72">
                    <a:moveTo>
                      <a:pt x="1090" y="22"/>
                    </a:moveTo>
                    <a:lnTo>
                      <a:pt x="1090" y="22"/>
                    </a:lnTo>
                    <a:lnTo>
                      <a:pt x="865" y="20"/>
                    </a:lnTo>
                    <a:cubicBezTo>
                      <a:pt x="578" y="16"/>
                      <a:pt x="292" y="10"/>
                      <a:pt x="0" y="5"/>
                    </a:cubicBezTo>
                    <a:lnTo>
                      <a:pt x="0" y="72"/>
                    </a:lnTo>
                    <a:cubicBezTo>
                      <a:pt x="279" y="70"/>
                      <a:pt x="574" y="68"/>
                      <a:pt x="865" y="65"/>
                    </a:cubicBezTo>
                    <a:lnTo>
                      <a:pt x="1090" y="62"/>
                    </a:lnTo>
                    <a:cubicBezTo>
                      <a:pt x="1166" y="60"/>
                      <a:pt x="1240" y="59"/>
                      <a:pt x="1315" y="57"/>
                    </a:cubicBezTo>
                    <a:cubicBezTo>
                      <a:pt x="1469" y="52"/>
                      <a:pt x="1608" y="41"/>
                      <a:pt x="1737" y="24"/>
                    </a:cubicBezTo>
                    <a:lnTo>
                      <a:pt x="1737" y="0"/>
                    </a:lnTo>
                    <a:cubicBezTo>
                      <a:pt x="1607" y="14"/>
                      <a:pt x="1469" y="22"/>
                      <a:pt x="1314" y="23"/>
                    </a:cubicBezTo>
                    <a:cubicBezTo>
                      <a:pt x="1239" y="23"/>
                      <a:pt x="1165" y="23"/>
                      <a:pt x="1090" y="22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4" name="Freeform 39"/>
              <p:cNvSpPr>
                <a:spLocks noChangeAspect="1"/>
              </p:cNvSpPr>
              <p:nvPr userDrawn="1"/>
            </p:nvSpPr>
            <p:spPr bwMode="gray">
              <a:xfrm>
                <a:off x="2449" y="704"/>
                <a:ext cx="508" cy="20"/>
              </a:xfrm>
              <a:custGeom>
                <a:avLst/>
                <a:gdLst>
                  <a:gd name="T0" fmla="*/ 0 w 1737"/>
                  <a:gd name="T1" fmla="*/ 0 h 67"/>
                  <a:gd name="T2" fmla="*/ 0 w 1737"/>
                  <a:gd name="T3" fmla="*/ 0 h 67"/>
                  <a:gd name="T4" fmla="*/ 0 w 1737"/>
                  <a:gd name="T5" fmla="*/ 0 h 67"/>
                  <a:gd name="T6" fmla="*/ 0 w 1737"/>
                  <a:gd name="T7" fmla="*/ 0 h 67"/>
                  <a:gd name="T8" fmla="*/ 0 w 1737"/>
                  <a:gd name="T9" fmla="*/ 0 h 67"/>
                  <a:gd name="T10" fmla="*/ 0 w 1737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37"/>
                  <a:gd name="T19" fmla="*/ 0 h 67"/>
                  <a:gd name="T20" fmla="*/ 1737 w 1737"/>
                  <a:gd name="T21" fmla="*/ 67 h 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37" h="67">
                    <a:moveTo>
                      <a:pt x="1737" y="44"/>
                    </a:moveTo>
                    <a:lnTo>
                      <a:pt x="1737" y="44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1737" y="67"/>
                    </a:lnTo>
                    <a:lnTo>
                      <a:pt x="1737" y="44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5" name="Freeform 40"/>
              <p:cNvSpPr>
                <a:spLocks noChangeAspect="1"/>
              </p:cNvSpPr>
              <p:nvPr userDrawn="1"/>
            </p:nvSpPr>
            <p:spPr bwMode="gray">
              <a:xfrm>
                <a:off x="2449" y="346"/>
                <a:ext cx="508" cy="141"/>
              </a:xfrm>
              <a:custGeom>
                <a:avLst/>
                <a:gdLst>
                  <a:gd name="T0" fmla="*/ 0 w 1737"/>
                  <a:gd name="T1" fmla="*/ 0 h 483"/>
                  <a:gd name="T2" fmla="*/ 0 w 1737"/>
                  <a:gd name="T3" fmla="*/ 0 h 483"/>
                  <a:gd name="T4" fmla="*/ 0 w 1737"/>
                  <a:gd name="T5" fmla="*/ 0 h 483"/>
                  <a:gd name="T6" fmla="*/ 0 w 1737"/>
                  <a:gd name="T7" fmla="*/ 0 h 483"/>
                  <a:gd name="T8" fmla="*/ 0 w 1737"/>
                  <a:gd name="T9" fmla="*/ 0 h 483"/>
                  <a:gd name="T10" fmla="*/ 0 w 1737"/>
                  <a:gd name="T11" fmla="*/ 0 h 483"/>
                  <a:gd name="T12" fmla="*/ 0 w 1737"/>
                  <a:gd name="T13" fmla="*/ 0 h 483"/>
                  <a:gd name="T14" fmla="*/ 0 w 1737"/>
                  <a:gd name="T15" fmla="*/ 0 h 483"/>
                  <a:gd name="T16" fmla="*/ 0 w 1737"/>
                  <a:gd name="T17" fmla="*/ 0 h 483"/>
                  <a:gd name="T18" fmla="*/ 0 w 1737"/>
                  <a:gd name="T19" fmla="*/ 0 h 483"/>
                  <a:gd name="T20" fmla="*/ 0 w 1737"/>
                  <a:gd name="T21" fmla="*/ 0 h 483"/>
                  <a:gd name="T22" fmla="*/ 0 w 1737"/>
                  <a:gd name="T23" fmla="*/ 0 h 483"/>
                  <a:gd name="T24" fmla="*/ 0 w 1737"/>
                  <a:gd name="T25" fmla="*/ 0 h 483"/>
                  <a:gd name="T26" fmla="*/ 0 w 1737"/>
                  <a:gd name="T27" fmla="*/ 0 h 483"/>
                  <a:gd name="T28" fmla="*/ 0 w 1737"/>
                  <a:gd name="T29" fmla="*/ 0 h 483"/>
                  <a:gd name="T30" fmla="*/ 0 w 1737"/>
                  <a:gd name="T31" fmla="*/ 0 h 48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7"/>
                  <a:gd name="T49" fmla="*/ 0 h 483"/>
                  <a:gd name="T50" fmla="*/ 1737 w 1737"/>
                  <a:gd name="T51" fmla="*/ 483 h 48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7" h="483">
                    <a:moveTo>
                      <a:pt x="1581" y="148"/>
                    </a:moveTo>
                    <a:lnTo>
                      <a:pt x="1581" y="148"/>
                    </a:lnTo>
                    <a:cubicBezTo>
                      <a:pt x="1515" y="201"/>
                      <a:pt x="1464" y="239"/>
                      <a:pt x="1383" y="271"/>
                    </a:cubicBezTo>
                    <a:cubicBezTo>
                      <a:pt x="1313" y="299"/>
                      <a:pt x="1237" y="310"/>
                      <a:pt x="1151" y="322"/>
                    </a:cubicBezTo>
                    <a:cubicBezTo>
                      <a:pt x="1095" y="329"/>
                      <a:pt x="1037" y="341"/>
                      <a:pt x="982" y="345"/>
                    </a:cubicBezTo>
                    <a:cubicBezTo>
                      <a:pt x="959" y="346"/>
                      <a:pt x="936" y="348"/>
                      <a:pt x="913" y="349"/>
                    </a:cubicBezTo>
                    <a:lnTo>
                      <a:pt x="0" y="416"/>
                    </a:lnTo>
                    <a:lnTo>
                      <a:pt x="0" y="483"/>
                    </a:lnTo>
                    <a:lnTo>
                      <a:pt x="917" y="395"/>
                    </a:lnTo>
                    <a:lnTo>
                      <a:pt x="1036" y="384"/>
                    </a:lnTo>
                    <a:cubicBezTo>
                      <a:pt x="1080" y="379"/>
                      <a:pt x="1119" y="375"/>
                      <a:pt x="1156" y="369"/>
                    </a:cubicBezTo>
                    <a:cubicBezTo>
                      <a:pt x="1244" y="354"/>
                      <a:pt x="1321" y="333"/>
                      <a:pt x="1390" y="302"/>
                    </a:cubicBezTo>
                    <a:cubicBezTo>
                      <a:pt x="1461" y="271"/>
                      <a:pt x="1533" y="219"/>
                      <a:pt x="1600" y="163"/>
                    </a:cubicBezTo>
                    <a:cubicBezTo>
                      <a:pt x="1646" y="125"/>
                      <a:pt x="1689" y="77"/>
                      <a:pt x="1737" y="25"/>
                    </a:cubicBezTo>
                    <a:lnTo>
                      <a:pt x="1737" y="0"/>
                    </a:lnTo>
                    <a:cubicBezTo>
                      <a:pt x="1679" y="60"/>
                      <a:pt x="1632" y="107"/>
                      <a:pt x="1581" y="148"/>
                    </a:cubicBez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6" name="Freeform 59"/>
              <p:cNvSpPr>
                <a:spLocks noChangeAspect="1"/>
              </p:cNvSpPr>
              <p:nvPr userDrawn="1"/>
            </p:nvSpPr>
            <p:spPr bwMode="gray">
              <a:xfrm>
                <a:off x="3169" y="221"/>
                <a:ext cx="313" cy="257"/>
              </a:xfrm>
              <a:custGeom>
                <a:avLst/>
                <a:gdLst>
                  <a:gd name="T0" fmla="*/ 0 w 1072"/>
                  <a:gd name="T1" fmla="*/ 0 h 884"/>
                  <a:gd name="T2" fmla="*/ 0 w 1072"/>
                  <a:gd name="T3" fmla="*/ 0 h 884"/>
                  <a:gd name="T4" fmla="*/ 0 w 1072"/>
                  <a:gd name="T5" fmla="*/ 0 h 884"/>
                  <a:gd name="T6" fmla="*/ 0 w 1072"/>
                  <a:gd name="T7" fmla="*/ 0 h 884"/>
                  <a:gd name="T8" fmla="*/ 0 w 1072"/>
                  <a:gd name="T9" fmla="*/ 0 h 884"/>
                  <a:gd name="T10" fmla="*/ 0 w 1072"/>
                  <a:gd name="T11" fmla="*/ 0 h 884"/>
                  <a:gd name="T12" fmla="*/ 0 w 1072"/>
                  <a:gd name="T13" fmla="*/ 0 h 884"/>
                  <a:gd name="T14" fmla="*/ 0 w 1072"/>
                  <a:gd name="T15" fmla="*/ 0 h 884"/>
                  <a:gd name="T16" fmla="*/ 0 w 1072"/>
                  <a:gd name="T17" fmla="*/ 0 h 884"/>
                  <a:gd name="T18" fmla="*/ 0 w 1072"/>
                  <a:gd name="T19" fmla="*/ 0 h 8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884"/>
                  <a:gd name="T32" fmla="*/ 1072 w 1072"/>
                  <a:gd name="T33" fmla="*/ 884 h 88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884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7" y="493"/>
                      <a:pt x="375" y="584"/>
                    </a:cubicBezTo>
                    <a:cubicBezTo>
                      <a:pt x="433" y="674"/>
                      <a:pt x="500" y="746"/>
                      <a:pt x="735" y="795"/>
                    </a:cubicBezTo>
                    <a:cubicBezTo>
                      <a:pt x="970" y="843"/>
                      <a:pt x="1072" y="866"/>
                      <a:pt x="1072" y="866"/>
                    </a:cubicBezTo>
                    <a:lnTo>
                      <a:pt x="1072" y="884"/>
                    </a:lnTo>
                    <a:cubicBezTo>
                      <a:pt x="1072" y="884"/>
                      <a:pt x="923" y="853"/>
                      <a:pt x="731" y="811"/>
                    </a:cubicBezTo>
                    <a:cubicBezTo>
                      <a:pt x="538" y="769"/>
                      <a:pt x="460" y="755"/>
                      <a:pt x="372" y="636"/>
                    </a:cubicBezTo>
                    <a:cubicBezTo>
                      <a:pt x="299" y="537"/>
                      <a:pt x="0" y="115"/>
                      <a:pt x="0" y="1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7" name="Freeform 60"/>
              <p:cNvSpPr>
                <a:spLocks noChangeAspect="1"/>
              </p:cNvSpPr>
              <p:nvPr userDrawn="1"/>
            </p:nvSpPr>
            <p:spPr bwMode="gray">
              <a:xfrm>
                <a:off x="3169" y="261"/>
                <a:ext cx="313" cy="237"/>
              </a:xfrm>
              <a:custGeom>
                <a:avLst/>
                <a:gdLst>
                  <a:gd name="T0" fmla="*/ 0 w 1074"/>
                  <a:gd name="T1" fmla="*/ 0 h 813"/>
                  <a:gd name="T2" fmla="*/ 0 w 1074"/>
                  <a:gd name="T3" fmla="*/ 0 h 813"/>
                  <a:gd name="T4" fmla="*/ 0 w 1074"/>
                  <a:gd name="T5" fmla="*/ 0 h 813"/>
                  <a:gd name="T6" fmla="*/ 0 w 1074"/>
                  <a:gd name="T7" fmla="*/ 0 h 813"/>
                  <a:gd name="T8" fmla="*/ 0 w 1074"/>
                  <a:gd name="T9" fmla="*/ 0 h 813"/>
                  <a:gd name="T10" fmla="*/ 0 w 1074"/>
                  <a:gd name="T11" fmla="*/ 0 h 813"/>
                  <a:gd name="T12" fmla="*/ 0 w 1074"/>
                  <a:gd name="T13" fmla="*/ 0 h 813"/>
                  <a:gd name="T14" fmla="*/ 0 w 1074"/>
                  <a:gd name="T15" fmla="*/ 0 h 813"/>
                  <a:gd name="T16" fmla="*/ 0 w 1074"/>
                  <a:gd name="T17" fmla="*/ 0 h 813"/>
                  <a:gd name="T18" fmla="*/ 0 w 1074"/>
                  <a:gd name="T19" fmla="*/ 0 h 8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4"/>
                  <a:gd name="T31" fmla="*/ 0 h 813"/>
                  <a:gd name="T32" fmla="*/ 1074 w 1074"/>
                  <a:gd name="T33" fmla="*/ 813 h 81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4" h="813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29" y="469"/>
                      <a:pt x="372" y="526"/>
                    </a:cubicBezTo>
                    <a:cubicBezTo>
                      <a:pt x="416" y="584"/>
                      <a:pt x="475" y="676"/>
                      <a:pt x="734" y="731"/>
                    </a:cubicBezTo>
                    <a:cubicBezTo>
                      <a:pt x="801" y="745"/>
                      <a:pt x="1074" y="799"/>
                      <a:pt x="1074" y="799"/>
                    </a:cubicBezTo>
                    <a:lnTo>
                      <a:pt x="1074" y="813"/>
                    </a:lnTo>
                    <a:cubicBezTo>
                      <a:pt x="1074" y="813"/>
                      <a:pt x="867" y="774"/>
                      <a:pt x="734" y="746"/>
                    </a:cubicBezTo>
                    <a:cubicBezTo>
                      <a:pt x="601" y="718"/>
                      <a:pt x="462" y="693"/>
                      <a:pt x="373" y="581"/>
                    </a:cubicBezTo>
                    <a:cubicBezTo>
                      <a:pt x="293" y="479"/>
                      <a:pt x="0" y="105"/>
                      <a:pt x="0" y="10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8" name="Freeform 61"/>
              <p:cNvSpPr>
                <a:spLocks noChangeAspect="1"/>
              </p:cNvSpPr>
              <p:nvPr userDrawn="1"/>
            </p:nvSpPr>
            <p:spPr bwMode="gray">
              <a:xfrm>
                <a:off x="3169" y="302"/>
                <a:ext cx="313" cy="217"/>
              </a:xfrm>
              <a:custGeom>
                <a:avLst/>
                <a:gdLst>
                  <a:gd name="T0" fmla="*/ 0 w 1073"/>
                  <a:gd name="T1" fmla="*/ 0 h 742"/>
                  <a:gd name="T2" fmla="*/ 0 w 1073"/>
                  <a:gd name="T3" fmla="*/ 0 h 742"/>
                  <a:gd name="T4" fmla="*/ 0 w 1073"/>
                  <a:gd name="T5" fmla="*/ 0 h 742"/>
                  <a:gd name="T6" fmla="*/ 0 w 1073"/>
                  <a:gd name="T7" fmla="*/ 0 h 742"/>
                  <a:gd name="T8" fmla="*/ 0 w 1073"/>
                  <a:gd name="T9" fmla="*/ 0 h 742"/>
                  <a:gd name="T10" fmla="*/ 0 w 1073"/>
                  <a:gd name="T11" fmla="*/ 0 h 742"/>
                  <a:gd name="T12" fmla="*/ 0 w 1073"/>
                  <a:gd name="T13" fmla="*/ 0 h 742"/>
                  <a:gd name="T14" fmla="*/ 0 w 1073"/>
                  <a:gd name="T15" fmla="*/ 0 h 742"/>
                  <a:gd name="T16" fmla="*/ 0 w 1073"/>
                  <a:gd name="T17" fmla="*/ 0 h 742"/>
                  <a:gd name="T18" fmla="*/ 0 w 1073"/>
                  <a:gd name="T19" fmla="*/ 0 h 7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742"/>
                  <a:gd name="T32" fmla="*/ 1073 w 1073"/>
                  <a:gd name="T33" fmla="*/ 742 h 7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742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10" y="398"/>
                      <a:pt x="372" y="478"/>
                    </a:cubicBezTo>
                    <a:cubicBezTo>
                      <a:pt x="435" y="558"/>
                      <a:pt x="521" y="623"/>
                      <a:pt x="734" y="664"/>
                    </a:cubicBezTo>
                    <a:cubicBezTo>
                      <a:pt x="857" y="688"/>
                      <a:pt x="1073" y="727"/>
                      <a:pt x="1073" y="727"/>
                    </a:cubicBezTo>
                    <a:lnTo>
                      <a:pt x="1073" y="742"/>
                    </a:lnTo>
                    <a:cubicBezTo>
                      <a:pt x="1073" y="742"/>
                      <a:pt x="884" y="707"/>
                      <a:pt x="734" y="680"/>
                    </a:cubicBezTo>
                    <a:cubicBezTo>
                      <a:pt x="584" y="653"/>
                      <a:pt x="461" y="627"/>
                      <a:pt x="372" y="528"/>
                    </a:cubicBezTo>
                    <a:cubicBezTo>
                      <a:pt x="295" y="441"/>
                      <a:pt x="0" y="99"/>
                      <a:pt x="0" y="99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9" name="Freeform 62"/>
              <p:cNvSpPr>
                <a:spLocks noChangeAspect="1"/>
              </p:cNvSpPr>
              <p:nvPr userDrawn="1"/>
            </p:nvSpPr>
            <p:spPr bwMode="gray">
              <a:xfrm>
                <a:off x="3169" y="343"/>
                <a:ext cx="313" cy="198"/>
              </a:xfrm>
              <a:custGeom>
                <a:avLst/>
                <a:gdLst>
                  <a:gd name="T0" fmla="*/ 0 w 1073"/>
                  <a:gd name="T1" fmla="*/ 0 h 679"/>
                  <a:gd name="T2" fmla="*/ 0 w 1073"/>
                  <a:gd name="T3" fmla="*/ 0 h 679"/>
                  <a:gd name="T4" fmla="*/ 0 w 1073"/>
                  <a:gd name="T5" fmla="*/ 0 h 679"/>
                  <a:gd name="T6" fmla="*/ 0 w 1073"/>
                  <a:gd name="T7" fmla="*/ 0 h 679"/>
                  <a:gd name="T8" fmla="*/ 0 w 1073"/>
                  <a:gd name="T9" fmla="*/ 0 h 679"/>
                  <a:gd name="T10" fmla="*/ 0 w 1073"/>
                  <a:gd name="T11" fmla="*/ 0 h 679"/>
                  <a:gd name="T12" fmla="*/ 0 w 1073"/>
                  <a:gd name="T13" fmla="*/ 0 h 679"/>
                  <a:gd name="T14" fmla="*/ 0 w 1073"/>
                  <a:gd name="T15" fmla="*/ 0 h 679"/>
                  <a:gd name="T16" fmla="*/ 0 w 1073"/>
                  <a:gd name="T17" fmla="*/ 0 h 679"/>
                  <a:gd name="T18" fmla="*/ 0 w 1073"/>
                  <a:gd name="T19" fmla="*/ 0 h 6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679"/>
                  <a:gd name="T32" fmla="*/ 1073 w 1073"/>
                  <a:gd name="T33" fmla="*/ 679 h 6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679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3" y="362"/>
                      <a:pt x="373" y="426"/>
                    </a:cubicBezTo>
                    <a:cubicBezTo>
                      <a:pt x="467" y="526"/>
                      <a:pt x="512" y="561"/>
                      <a:pt x="734" y="603"/>
                    </a:cubicBezTo>
                    <a:cubicBezTo>
                      <a:pt x="823" y="620"/>
                      <a:pt x="1073" y="663"/>
                      <a:pt x="1073" y="663"/>
                    </a:cubicBezTo>
                    <a:lnTo>
                      <a:pt x="1073" y="679"/>
                    </a:lnTo>
                    <a:cubicBezTo>
                      <a:pt x="1073" y="679"/>
                      <a:pt x="866" y="642"/>
                      <a:pt x="734" y="619"/>
                    </a:cubicBezTo>
                    <a:cubicBezTo>
                      <a:pt x="602" y="596"/>
                      <a:pt x="491" y="587"/>
                      <a:pt x="372" y="473"/>
                    </a:cubicBezTo>
                    <a:cubicBezTo>
                      <a:pt x="282" y="387"/>
                      <a:pt x="1" y="94"/>
                      <a:pt x="1" y="9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0" name="Freeform 63"/>
              <p:cNvSpPr>
                <a:spLocks noChangeAspect="1"/>
              </p:cNvSpPr>
              <p:nvPr userDrawn="1"/>
            </p:nvSpPr>
            <p:spPr bwMode="gray">
              <a:xfrm>
                <a:off x="3169" y="384"/>
                <a:ext cx="313" cy="177"/>
              </a:xfrm>
              <a:custGeom>
                <a:avLst/>
                <a:gdLst>
                  <a:gd name="T0" fmla="*/ 0 w 1072"/>
                  <a:gd name="T1" fmla="*/ 0 h 605"/>
                  <a:gd name="T2" fmla="*/ 0 w 1072"/>
                  <a:gd name="T3" fmla="*/ 0 h 605"/>
                  <a:gd name="T4" fmla="*/ 0 w 1072"/>
                  <a:gd name="T5" fmla="*/ 0 h 605"/>
                  <a:gd name="T6" fmla="*/ 0 w 1072"/>
                  <a:gd name="T7" fmla="*/ 0 h 605"/>
                  <a:gd name="T8" fmla="*/ 0 w 1072"/>
                  <a:gd name="T9" fmla="*/ 0 h 605"/>
                  <a:gd name="T10" fmla="*/ 0 w 1072"/>
                  <a:gd name="T11" fmla="*/ 0 h 605"/>
                  <a:gd name="T12" fmla="*/ 0 w 1072"/>
                  <a:gd name="T13" fmla="*/ 0 h 605"/>
                  <a:gd name="T14" fmla="*/ 0 w 1072"/>
                  <a:gd name="T15" fmla="*/ 0 h 605"/>
                  <a:gd name="T16" fmla="*/ 0 w 1072"/>
                  <a:gd name="T17" fmla="*/ 0 h 605"/>
                  <a:gd name="T18" fmla="*/ 0 w 1072"/>
                  <a:gd name="T19" fmla="*/ 0 h 6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605"/>
                  <a:gd name="T32" fmla="*/ 1072 w 1072"/>
                  <a:gd name="T33" fmla="*/ 605 h 60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60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9" y="296"/>
                      <a:pt x="372" y="381"/>
                    </a:cubicBezTo>
                    <a:cubicBezTo>
                      <a:pt x="461" y="471"/>
                      <a:pt x="575" y="505"/>
                      <a:pt x="732" y="532"/>
                    </a:cubicBezTo>
                    <a:cubicBezTo>
                      <a:pt x="882" y="558"/>
                      <a:pt x="1072" y="589"/>
                      <a:pt x="1072" y="589"/>
                    </a:cubicBezTo>
                    <a:lnTo>
                      <a:pt x="1072" y="605"/>
                    </a:lnTo>
                    <a:cubicBezTo>
                      <a:pt x="1072" y="605"/>
                      <a:pt x="894" y="577"/>
                      <a:pt x="732" y="550"/>
                    </a:cubicBezTo>
                    <a:cubicBezTo>
                      <a:pt x="573" y="523"/>
                      <a:pt x="462" y="508"/>
                      <a:pt x="371" y="427"/>
                    </a:cubicBezTo>
                    <a:cubicBezTo>
                      <a:pt x="290" y="353"/>
                      <a:pt x="0" y="87"/>
                      <a:pt x="0" y="8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1" name="Freeform 64"/>
              <p:cNvSpPr>
                <a:spLocks noChangeAspect="1"/>
              </p:cNvSpPr>
              <p:nvPr userDrawn="1"/>
            </p:nvSpPr>
            <p:spPr bwMode="gray">
              <a:xfrm>
                <a:off x="3169" y="424"/>
                <a:ext cx="313" cy="158"/>
              </a:xfrm>
              <a:custGeom>
                <a:avLst/>
                <a:gdLst>
                  <a:gd name="T0" fmla="*/ 0 w 1072"/>
                  <a:gd name="T1" fmla="*/ 0 h 545"/>
                  <a:gd name="T2" fmla="*/ 0 w 1072"/>
                  <a:gd name="T3" fmla="*/ 0 h 545"/>
                  <a:gd name="T4" fmla="*/ 0 w 1072"/>
                  <a:gd name="T5" fmla="*/ 0 h 545"/>
                  <a:gd name="T6" fmla="*/ 0 w 1072"/>
                  <a:gd name="T7" fmla="*/ 0 h 545"/>
                  <a:gd name="T8" fmla="*/ 0 w 1072"/>
                  <a:gd name="T9" fmla="*/ 0 h 545"/>
                  <a:gd name="T10" fmla="*/ 0 w 1072"/>
                  <a:gd name="T11" fmla="*/ 0 h 545"/>
                  <a:gd name="T12" fmla="*/ 0 w 1072"/>
                  <a:gd name="T13" fmla="*/ 0 h 545"/>
                  <a:gd name="T14" fmla="*/ 0 w 1072"/>
                  <a:gd name="T15" fmla="*/ 0 h 545"/>
                  <a:gd name="T16" fmla="*/ 0 w 1072"/>
                  <a:gd name="T17" fmla="*/ 0 h 545"/>
                  <a:gd name="T18" fmla="*/ 0 w 1072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545"/>
                  <a:gd name="T32" fmla="*/ 1072 w 1072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54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74" y="249"/>
                      <a:pt x="372" y="334"/>
                    </a:cubicBezTo>
                    <a:cubicBezTo>
                      <a:pt x="462" y="413"/>
                      <a:pt x="535" y="437"/>
                      <a:pt x="733" y="471"/>
                    </a:cubicBezTo>
                    <a:cubicBezTo>
                      <a:pt x="931" y="506"/>
                      <a:pt x="1072" y="527"/>
                      <a:pt x="1072" y="527"/>
                    </a:cubicBezTo>
                    <a:lnTo>
                      <a:pt x="1072" y="545"/>
                    </a:lnTo>
                    <a:cubicBezTo>
                      <a:pt x="1072" y="545"/>
                      <a:pt x="893" y="516"/>
                      <a:pt x="732" y="491"/>
                    </a:cubicBezTo>
                    <a:cubicBezTo>
                      <a:pt x="571" y="466"/>
                      <a:pt x="469" y="456"/>
                      <a:pt x="372" y="380"/>
                    </a:cubicBezTo>
                    <a:cubicBezTo>
                      <a:pt x="261" y="292"/>
                      <a:pt x="0" y="81"/>
                      <a:pt x="0" y="8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2" name="Freeform 65"/>
              <p:cNvSpPr>
                <a:spLocks noChangeAspect="1"/>
              </p:cNvSpPr>
              <p:nvPr userDrawn="1"/>
            </p:nvSpPr>
            <p:spPr bwMode="gray">
              <a:xfrm>
                <a:off x="3169" y="465"/>
                <a:ext cx="313" cy="140"/>
              </a:xfrm>
              <a:custGeom>
                <a:avLst/>
                <a:gdLst>
                  <a:gd name="T0" fmla="*/ 0 w 1072"/>
                  <a:gd name="T1" fmla="*/ 0 h 476"/>
                  <a:gd name="T2" fmla="*/ 0 w 1072"/>
                  <a:gd name="T3" fmla="*/ 0 h 476"/>
                  <a:gd name="T4" fmla="*/ 0 w 1072"/>
                  <a:gd name="T5" fmla="*/ 0 h 476"/>
                  <a:gd name="T6" fmla="*/ 0 w 1072"/>
                  <a:gd name="T7" fmla="*/ 0 h 476"/>
                  <a:gd name="T8" fmla="*/ 0 w 1072"/>
                  <a:gd name="T9" fmla="*/ 0 h 476"/>
                  <a:gd name="T10" fmla="*/ 0 w 1072"/>
                  <a:gd name="T11" fmla="*/ 0 h 476"/>
                  <a:gd name="T12" fmla="*/ 0 w 1072"/>
                  <a:gd name="T13" fmla="*/ 0 h 476"/>
                  <a:gd name="T14" fmla="*/ 0 w 1072"/>
                  <a:gd name="T15" fmla="*/ 0 h 476"/>
                  <a:gd name="T16" fmla="*/ 0 w 1072"/>
                  <a:gd name="T17" fmla="*/ 0 h 476"/>
                  <a:gd name="T18" fmla="*/ 0 w 1072"/>
                  <a:gd name="T19" fmla="*/ 0 h 47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476"/>
                  <a:gd name="T32" fmla="*/ 1072 w 1072"/>
                  <a:gd name="T33" fmla="*/ 476 h 47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476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4" y="243"/>
                      <a:pt x="372" y="286"/>
                    </a:cubicBezTo>
                    <a:cubicBezTo>
                      <a:pt x="431" y="328"/>
                      <a:pt x="509" y="378"/>
                      <a:pt x="734" y="410"/>
                    </a:cubicBezTo>
                    <a:cubicBezTo>
                      <a:pt x="957" y="442"/>
                      <a:pt x="1072" y="457"/>
                      <a:pt x="1072" y="457"/>
                    </a:cubicBezTo>
                    <a:lnTo>
                      <a:pt x="1072" y="476"/>
                    </a:lnTo>
                    <a:cubicBezTo>
                      <a:pt x="1072" y="476"/>
                      <a:pt x="869" y="447"/>
                      <a:pt x="734" y="430"/>
                    </a:cubicBezTo>
                    <a:cubicBezTo>
                      <a:pt x="599" y="414"/>
                      <a:pt x="495" y="407"/>
                      <a:pt x="373" y="328"/>
                    </a:cubicBezTo>
                    <a:cubicBezTo>
                      <a:pt x="255" y="251"/>
                      <a:pt x="1" y="76"/>
                      <a:pt x="1" y="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3" name="Freeform 66"/>
              <p:cNvSpPr>
                <a:spLocks noChangeAspect="1"/>
              </p:cNvSpPr>
              <p:nvPr userDrawn="1"/>
            </p:nvSpPr>
            <p:spPr bwMode="gray">
              <a:xfrm>
                <a:off x="3169" y="505"/>
                <a:ext cx="313" cy="120"/>
              </a:xfrm>
              <a:custGeom>
                <a:avLst/>
                <a:gdLst>
                  <a:gd name="T0" fmla="*/ 0 w 1072"/>
                  <a:gd name="T1" fmla="*/ 0 h 410"/>
                  <a:gd name="T2" fmla="*/ 0 w 1072"/>
                  <a:gd name="T3" fmla="*/ 0 h 410"/>
                  <a:gd name="T4" fmla="*/ 0 w 1072"/>
                  <a:gd name="T5" fmla="*/ 0 h 410"/>
                  <a:gd name="T6" fmla="*/ 0 w 1072"/>
                  <a:gd name="T7" fmla="*/ 0 h 410"/>
                  <a:gd name="T8" fmla="*/ 0 w 1072"/>
                  <a:gd name="T9" fmla="*/ 0 h 410"/>
                  <a:gd name="T10" fmla="*/ 0 w 1072"/>
                  <a:gd name="T11" fmla="*/ 0 h 410"/>
                  <a:gd name="T12" fmla="*/ 0 w 1072"/>
                  <a:gd name="T13" fmla="*/ 0 h 410"/>
                  <a:gd name="T14" fmla="*/ 0 w 1072"/>
                  <a:gd name="T15" fmla="*/ 0 h 410"/>
                  <a:gd name="T16" fmla="*/ 0 w 1072"/>
                  <a:gd name="T17" fmla="*/ 0 h 410"/>
                  <a:gd name="T18" fmla="*/ 0 w 1072"/>
                  <a:gd name="T19" fmla="*/ 0 h 4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410"/>
                  <a:gd name="T32" fmla="*/ 1072 w 1072"/>
                  <a:gd name="T33" fmla="*/ 410 h 4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41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5" y="204"/>
                      <a:pt x="374" y="237"/>
                    </a:cubicBezTo>
                    <a:cubicBezTo>
                      <a:pt x="434" y="269"/>
                      <a:pt x="504" y="322"/>
                      <a:pt x="734" y="351"/>
                    </a:cubicBezTo>
                    <a:cubicBezTo>
                      <a:pt x="964" y="380"/>
                      <a:pt x="1072" y="393"/>
                      <a:pt x="1072" y="393"/>
                    </a:cubicBezTo>
                    <a:lnTo>
                      <a:pt x="1072" y="410"/>
                    </a:lnTo>
                    <a:cubicBezTo>
                      <a:pt x="1072" y="410"/>
                      <a:pt x="882" y="390"/>
                      <a:pt x="733" y="374"/>
                    </a:cubicBezTo>
                    <a:cubicBezTo>
                      <a:pt x="584" y="358"/>
                      <a:pt x="483" y="337"/>
                      <a:pt x="372" y="278"/>
                    </a:cubicBezTo>
                    <a:cubicBezTo>
                      <a:pt x="262" y="218"/>
                      <a:pt x="1" y="70"/>
                      <a:pt x="1" y="7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4" name="Freeform 67"/>
              <p:cNvSpPr>
                <a:spLocks noChangeAspect="1"/>
              </p:cNvSpPr>
              <p:nvPr userDrawn="1"/>
            </p:nvSpPr>
            <p:spPr bwMode="gray">
              <a:xfrm>
                <a:off x="3169" y="544"/>
                <a:ext cx="313" cy="101"/>
              </a:xfrm>
              <a:custGeom>
                <a:avLst/>
                <a:gdLst>
                  <a:gd name="T0" fmla="*/ 0 w 1073"/>
                  <a:gd name="T1" fmla="*/ 0 h 344"/>
                  <a:gd name="T2" fmla="*/ 0 w 1073"/>
                  <a:gd name="T3" fmla="*/ 0 h 344"/>
                  <a:gd name="T4" fmla="*/ 0 w 1073"/>
                  <a:gd name="T5" fmla="*/ 0 h 344"/>
                  <a:gd name="T6" fmla="*/ 0 w 1073"/>
                  <a:gd name="T7" fmla="*/ 0 h 344"/>
                  <a:gd name="T8" fmla="*/ 0 w 1073"/>
                  <a:gd name="T9" fmla="*/ 0 h 344"/>
                  <a:gd name="T10" fmla="*/ 0 w 1073"/>
                  <a:gd name="T11" fmla="*/ 0 h 344"/>
                  <a:gd name="T12" fmla="*/ 0 w 1073"/>
                  <a:gd name="T13" fmla="*/ 0 h 344"/>
                  <a:gd name="T14" fmla="*/ 0 w 1073"/>
                  <a:gd name="T15" fmla="*/ 0 h 344"/>
                  <a:gd name="T16" fmla="*/ 0 w 1073"/>
                  <a:gd name="T17" fmla="*/ 0 h 344"/>
                  <a:gd name="T18" fmla="*/ 0 w 1073"/>
                  <a:gd name="T19" fmla="*/ 0 h 3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344"/>
                  <a:gd name="T32" fmla="*/ 1073 w 1073"/>
                  <a:gd name="T33" fmla="*/ 344 h 3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344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79" y="148"/>
                      <a:pt x="373" y="194"/>
                    </a:cubicBezTo>
                    <a:cubicBezTo>
                      <a:pt x="478" y="246"/>
                      <a:pt x="569" y="271"/>
                      <a:pt x="734" y="290"/>
                    </a:cubicBezTo>
                    <a:cubicBezTo>
                      <a:pt x="896" y="309"/>
                      <a:pt x="1073" y="327"/>
                      <a:pt x="1073" y="327"/>
                    </a:cubicBezTo>
                    <a:lnTo>
                      <a:pt x="1073" y="344"/>
                    </a:lnTo>
                    <a:cubicBezTo>
                      <a:pt x="1073" y="344"/>
                      <a:pt x="909" y="326"/>
                      <a:pt x="734" y="310"/>
                    </a:cubicBezTo>
                    <a:cubicBezTo>
                      <a:pt x="560" y="294"/>
                      <a:pt x="499" y="287"/>
                      <a:pt x="373" y="232"/>
                    </a:cubicBezTo>
                    <a:cubicBezTo>
                      <a:pt x="261" y="184"/>
                      <a:pt x="0" y="65"/>
                      <a:pt x="0" y="6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5" name="Freeform 68"/>
              <p:cNvSpPr>
                <a:spLocks noChangeAspect="1"/>
              </p:cNvSpPr>
              <p:nvPr userDrawn="1"/>
            </p:nvSpPr>
            <p:spPr bwMode="gray">
              <a:xfrm>
                <a:off x="3169" y="586"/>
                <a:ext cx="313" cy="79"/>
              </a:xfrm>
              <a:custGeom>
                <a:avLst/>
                <a:gdLst>
                  <a:gd name="T0" fmla="*/ 0 w 1072"/>
                  <a:gd name="T1" fmla="*/ 0 h 277"/>
                  <a:gd name="T2" fmla="*/ 0 w 1072"/>
                  <a:gd name="T3" fmla="*/ 0 h 277"/>
                  <a:gd name="T4" fmla="*/ 0 w 1072"/>
                  <a:gd name="T5" fmla="*/ 0 h 277"/>
                  <a:gd name="T6" fmla="*/ 0 w 1072"/>
                  <a:gd name="T7" fmla="*/ 0 h 277"/>
                  <a:gd name="T8" fmla="*/ 0 w 1072"/>
                  <a:gd name="T9" fmla="*/ 0 h 277"/>
                  <a:gd name="T10" fmla="*/ 0 w 1072"/>
                  <a:gd name="T11" fmla="*/ 0 h 277"/>
                  <a:gd name="T12" fmla="*/ 0 w 1072"/>
                  <a:gd name="T13" fmla="*/ 0 h 277"/>
                  <a:gd name="T14" fmla="*/ 0 w 1072"/>
                  <a:gd name="T15" fmla="*/ 0 h 277"/>
                  <a:gd name="T16" fmla="*/ 0 w 1072"/>
                  <a:gd name="T17" fmla="*/ 0 h 277"/>
                  <a:gd name="T18" fmla="*/ 0 w 1072"/>
                  <a:gd name="T19" fmla="*/ 0 h 27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277"/>
                  <a:gd name="T32" fmla="*/ 1072 w 1072"/>
                  <a:gd name="T33" fmla="*/ 277 h 27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27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0" y="92"/>
                      <a:pt x="374" y="152"/>
                    </a:cubicBezTo>
                    <a:cubicBezTo>
                      <a:pt x="526" y="211"/>
                      <a:pt x="642" y="216"/>
                      <a:pt x="735" y="226"/>
                    </a:cubicBezTo>
                    <a:cubicBezTo>
                      <a:pt x="776" y="230"/>
                      <a:pt x="1072" y="260"/>
                      <a:pt x="1072" y="260"/>
                    </a:cubicBezTo>
                    <a:lnTo>
                      <a:pt x="1072" y="277"/>
                    </a:lnTo>
                    <a:cubicBezTo>
                      <a:pt x="1072" y="277"/>
                      <a:pt x="895" y="263"/>
                      <a:pt x="734" y="249"/>
                    </a:cubicBezTo>
                    <a:cubicBezTo>
                      <a:pt x="573" y="235"/>
                      <a:pt x="504" y="229"/>
                      <a:pt x="373" y="187"/>
                    </a:cubicBezTo>
                    <a:cubicBezTo>
                      <a:pt x="241" y="144"/>
                      <a:pt x="0" y="62"/>
                      <a:pt x="0" y="6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6" name="Freeform 69"/>
              <p:cNvSpPr>
                <a:spLocks noChangeAspect="1"/>
              </p:cNvSpPr>
              <p:nvPr userDrawn="1"/>
            </p:nvSpPr>
            <p:spPr bwMode="gray">
              <a:xfrm>
                <a:off x="3169" y="627"/>
                <a:ext cx="313" cy="59"/>
              </a:xfrm>
              <a:custGeom>
                <a:avLst/>
                <a:gdLst>
                  <a:gd name="T0" fmla="*/ 0 w 1072"/>
                  <a:gd name="T1" fmla="*/ 0 h 207"/>
                  <a:gd name="T2" fmla="*/ 0 w 1072"/>
                  <a:gd name="T3" fmla="*/ 0 h 207"/>
                  <a:gd name="T4" fmla="*/ 0 w 1072"/>
                  <a:gd name="T5" fmla="*/ 0 h 207"/>
                  <a:gd name="T6" fmla="*/ 0 w 1072"/>
                  <a:gd name="T7" fmla="*/ 0 h 207"/>
                  <a:gd name="T8" fmla="*/ 0 w 1072"/>
                  <a:gd name="T9" fmla="*/ 0 h 207"/>
                  <a:gd name="T10" fmla="*/ 0 w 1072"/>
                  <a:gd name="T11" fmla="*/ 0 h 207"/>
                  <a:gd name="T12" fmla="*/ 0 w 1072"/>
                  <a:gd name="T13" fmla="*/ 0 h 207"/>
                  <a:gd name="T14" fmla="*/ 0 w 1072"/>
                  <a:gd name="T15" fmla="*/ 0 h 207"/>
                  <a:gd name="T16" fmla="*/ 0 w 1072"/>
                  <a:gd name="T17" fmla="*/ 0 h 207"/>
                  <a:gd name="T18" fmla="*/ 0 w 1072"/>
                  <a:gd name="T19" fmla="*/ 0 h 2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2"/>
                  <a:gd name="T31" fmla="*/ 0 h 207"/>
                  <a:gd name="T32" fmla="*/ 1072 w 1072"/>
                  <a:gd name="T33" fmla="*/ 207 h 20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2" h="20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3" y="67"/>
                      <a:pt x="374" y="106"/>
                    </a:cubicBezTo>
                    <a:cubicBezTo>
                      <a:pt x="526" y="145"/>
                      <a:pt x="665" y="161"/>
                      <a:pt x="735" y="165"/>
                    </a:cubicBezTo>
                    <a:cubicBezTo>
                      <a:pt x="805" y="170"/>
                      <a:pt x="1072" y="191"/>
                      <a:pt x="1072" y="191"/>
                    </a:cubicBezTo>
                    <a:lnTo>
                      <a:pt x="1072" y="207"/>
                    </a:lnTo>
                    <a:cubicBezTo>
                      <a:pt x="1072" y="207"/>
                      <a:pt x="921" y="197"/>
                      <a:pt x="734" y="184"/>
                    </a:cubicBezTo>
                    <a:cubicBezTo>
                      <a:pt x="583" y="174"/>
                      <a:pt x="462" y="162"/>
                      <a:pt x="373" y="143"/>
                    </a:cubicBezTo>
                    <a:cubicBezTo>
                      <a:pt x="275" y="122"/>
                      <a:pt x="0" y="58"/>
                      <a:pt x="0" y="5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7" name="Freeform 70"/>
              <p:cNvSpPr>
                <a:spLocks noChangeAspect="1"/>
              </p:cNvSpPr>
              <p:nvPr userDrawn="1"/>
            </p:nvSpPr>
            <p:spPr bwMode="gray">
              <a:xfrm>
                <a:off x="3169" y="666"/>
                <a:ext cx="313" cy="43"/>
              </a:xfrm>
              <a:custGeom>
                <a:avLst/>
                <a:gdLst>
                  <a:gd name="T0" fmla="*/ 0 w 1073"/>
                  <a:gd name="T1" fmla="*/ 0 h 140"/>
                  <a:gd name="T2" fmla="*/ 0 w 1073"/>
                  <a:gd name="T3" fmla="*/ 0 h 140"/>
                  <a:gd name="T4" fmla="*/ 0 w 1073"/>
                  <a:gd name="T5" fmla="*/ 0 h 140"/>
                  <a:gd name="T6" fmla="*/ 0 w 1073"/>
                  <a:gd name="T7" fmla="*/ 0 h 140"/>
                  <a:gd name="T8" fmla="*/ 0 w 1073"/>
                  <a:gd name="T9" fmla="*/ 0 h 140"/>
                  <a:gd name="T10" fmla="*/ 0 w 1073"/>
                  <a:gd name="T11" fmla="*/ 0 h 140"/>
                  <a:gd name="T12" fmla="*/ 0 w 1073"/>
                  <a:gd name="T13" fmla="*/ 0 h 140"/>
                  <a:gd name="T14" fmla="*/ 0 w 1073"/>
                  <a:gd name="T15" fmla="*/ 0 h 140"/>
                  <a:gd name="T16" fmla="*/ 0 w 1073"/>
                  <a:gd name="T17" fmla="*/ 0 h 140"/>
                  <a:gd name="T18" fmla="*/ 0 w 1073"/>
                  <a:gd name="T19" fmla="*/ 0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73"/>
                  <a:gd name="T31" fmla="*/ 0 h 140"/>
                  <a:gd name="T32" fmla="*/ 1073 w 1073"/>
                  <a:gd name="T33" fmla="*/ 140 h 1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73" h="14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182" y="31"/>
                      <a:pt x="374" y="62"/>
                    </a:cubicBezTo>
                    <a:cubicBezTo>
                      <a:pt x="518" y="85"/>
                      <a:pt x="713" y="100"/>
                      <a:pt x="734" y="101"/>
                    </a:cubicBezTo>
                    <a:cubicBezTo>
                      <a:pt x="755" y="102"/>
                      <a:pt x="1073" y="123"/>
                      <a:pt x="1073" y="123"/>
                    </a:cubicBezTo>
                    <a:lnTo>
                      <a:pt x="1073" y="140"/>
                    </a:lnTo>
                    <a:cubicBezTo>
                      <a:pt x="1073" y="140"/>
                      <a:pt x="869" y="129"/>
                      <a:pt x="734" y="122"/>
                    </a:cubicBezTo>
                    <a:cubicBezTo>
                      <a:pt x="593" y="114"/>
                      <a:pt x="453" y="106"/>
                      <a:pt x="373" y="98"/>
                    </a:cubicBezTo>
                    <a:cubicBezTo>
                      <a:pt x="195" y="80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8" name="Freeform 71"/>
              <p:cNvSpPr>
                <a:spLocks noChangeAspect="1"/>
              </p:cNvSpPr>
              <p:nvPr userDrawn="1"/>
            </p:nvSpPr>
            <p:spPr bwMode="gray">
              <a:xfrm>
                <a:off x="3169" y="710"/>
                <a:ext cx="313" cy="15"/>
              </a:xfrm>
              <a:custGeom>
                <a:avLst/>
                <a:gdLst>
                  <a:gd name="T0" fmla="*/ 0 w 1072"/>
                  <a:gd name="T1" fmla="*/ 0 h 55"/>
                  <a:gd name="T2" fmla="*/ 0 w 1072"/>
                  <a:gd name="T3" fmla="*/ 0 h 55"/>
                  <a:gd name="T4" fmla="*/ 0 w 1072"/>
                  <a:gd name="T5" fmla="*/ 0 h 55"/>
                  <a:gd name="T6" fmla="*/ 0 w 1072"/>
                  <a:gd name="T7" fmla="*/ 0 h 55"/>
                  <a:gd name="T8" fmla="*/ 0 w 1072"/>
                  <a:gd name="T9" fmla="*/ 0 h 55"/>
                  <a:gd name="T10" fmla="*/ 0 w 1072"/>
                  <a:gd name="T11" fmla="*/ 0 h 55"/>
                  <a:gd name="T12" fmla="*/ 0 w 1072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72"/>
                  <a:gd name="T22" fmla="*/ 0 h 55"/>
                  <a:gd name="T23" fmla="*/ 1072 w 1072"/>
                  <a:gd name="T24" fmla="*/ 55 h 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72" h="5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6" y="10"/>
                      <a:pt x="373" y="12"/>
                    </a:cubicBezTo>
                    <a:cubicBezTo>
                      <a:pt x="460" y="14"/>
                      <a:pt x="1072" y="38"/>
                      <a:pt x="1072" y="38"/>
                    </a:cubicBezTo>
                    <a:lnTo>
                      <a:pt x="1072" y="55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  <p:grpSp>
          <p:nvGrpSpPr>
            <p:cNvPr id="28" name="Group 120"/>
            <p:cNvGrpSpPr>
              <a:grpSpLocks noChangeAspect="1"/>
            </p:cNvGrpSpPr>
            <p:nvPr userDrawn="1"/>
          </p:nvGrpSpPr>
          <p:grpSpPr bwMode="auto">
            <a:xfrm>
              <a:off x="2657" y="424"/>
              <a:ext cx="452" cy="305"/>
              <a:chOff x="2657" y="424"/>
              <a:chExt cx="452" cy="305"/>
            </a:xfrm>
          </p:grpSpPr>
          <p:sp>
            <p:nvSpPr>
              <p:cNvPr id="29" name="Freeform 43"/>
              <p:cNvSpPr>
                <a:spLocks noChangeAspect="1"/>
              </p:cNvSpPr>
              <p:nvPr userDrawn="1"/>
            </p:nvSpPr>
            <p:spPr bwMode="gray">
              <a:xfrm>
                <a:off x="2658" y="426"/>
                <a:ext cx="449" cy="301"/>
              </a:xfrm>
              <a:custGeom>
                <a:avLst/>
                <a:gdLst>
                  <a:gd name="T0" fmla="*/ 0 w 1536"/>
                  <a:gd name="T1" fmla="*/ 0 h 1031"/>
                  <a:gd name="T2" fmla="*/ 0 w 1536"/>
                  <a:gd name="T3" fmla="*/ 0 h 1031"/>
                  <a:gd name="T4" fmla="*/ 0 w 1536"/>
                  <a:gd name="T5" fmla="*/ 0 h 1031"/>
                  <a:gd name="T6" fmla="*/ 0 w 1536"/>
                  <a:gd name="T7" fmla="*/ 0 h 1031"/>
                  <a:gd name="T8" fmla="*/ 0 w 1536"/>
                  <a:gd name="T9" fmla="*/ 0 h 1031"/>
                  <a:gd name="T10" fmla="*/ 0 w 1536"/>
                  <a:gd name="T11" fmla="*/ 0 h 10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36"/>
                  <a:gd name="T19" fmla="*/ 0 h 1031"/>
                  <a:gd name="T20" fmla="*/ 1536 w 1536"/>
                  <a:gd name="T21" fmla="*/ 1031 h 10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36" h="1031">
                    <a:moveTo>
                      <a:pt x="0" y="0"/>
                    </a:moveTo>
                    <a:lnTo>
                      <a:pt x="0" y="0"/>
                    </a:lnTo>
                    <a:lnTo>
                      <a:pt x="1536" y="0"/>
                    </a:lnTo>
                    <a:lnTo>
                      <a:pt x="1536" y="1031"/>
                    </a:lnTo>
                    <a:lnTo>
                      <a:pt x="0" y="10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4AA4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0" name="Freeform 44"/>
              <p:cNvSpPr>
                <a:spLocks noEditPoints="1"/>
              </p:cNvSpPr>
              <p:nvPr userDrawn="1"/>
            </p:nvSpPr>
            <p:spPr bwMode="gray">
              <a:xfrm>
                <a:off x="2657" y="424"/>
                <a:ext cx="452" cy="307"/>
              </a:xfrm>
              <a:custGeom>
                <a:avLst/>
                <a:gdLst>
                  <a:gd name="T0" fmla="*/ 0 w 1548"/>
                  <a:gd name="T1" fmla="*/ 0 h 1045"/>
                  <a:gd name="T2" fmla="*/ 0 w 1548"/>
                  <a:gd name="T3" fmla="*/ 0 h 1045"/>
                  <a:gd name="T4" fmla="*/ 0 w 1548"/>
                  <a:gd name="T5" fmla="*/ 0 h 1045"/>
                  <a:gd name="T6" fmla="*/ 0 w 1548"/>
                  <a:gd name="T7" fmla="*/ 0 h 1045"/>
                  <a:gd name="T8" fmla="*/ 0 w 1548"/>
                  <a:gd name="T9" fmla="*/ 0 h 1045"/>
                  <a:gd name="T10" fmla="*/ 0 w 1548"/>
                  <a:gd name="T11" fmla="*/ 0 h 1045"/>
                  <a:gd name="T12" fmla="*/ 0 w 1548"/>
                  <a:gd name="T13" fmla="*/ 0 h 1045"/>
                  <a:gd name="T14" fmla="*/ 0 w 1548"/>
                  <a:gd name="T15" fmla="*/ 0 h 1045"/>
                  <a:gd name="T16" fmla="*/ 0 w 1548"/>
                  <a:gd name="T17" fmla="*/ 0 h 1045"/>
                  <a:gd name="T18" fmla="*/ 0 w 1548"/>
                  <a:gd name="T19" fmla="*/ 0 h 1045"/>
                  <a:gd name="T20" fmla="*/ 0 w 1548"/>
                  <a:gd name="T21" fmla="*/ 0 h 1045"/>
                  <a:gd name="T22" fmla="*/ 0 w 1548"/>
                  <a:gd name="T23" fmla="*/ 0 h 1045"/>
                  <a:gd name="T24" fmla="*/ 0 w 1548"/>
                  <a:gd name="T25" fmla="*/ 0 h 1045"/>
                  <a:gd name="T26" fmla="*/ 0 w 1548"/>
                  <a:gd name="T27" fmla="*/ 0 h 1045"/>
                  <a:gd name="T28" fmla="*/ 0 w 1548"/>
                  <a:gd name="T29" fmla="*/ 0 h 1045"/>
                  <a:gd name="T30" fmla="*/ 0 w 1548"/>
                  <a:gd name="T31" fmla="*/ 0 h 1045"/>
                  <a:gd name="T32" fmla="*/ 0 w 1548"/>
                  <a:gd name="T33" fmla="*/ 0 h 1045"/>
                  <a:gd name="T34" fmla="*/ 0 w 1548"/>
                  <a:gd name="T35" fmla="*/ 0 h 1045"/>
                  <a:gd name="T36" fmla="*/ 0 w 1548"/>
                  <a:gd name="T37" fmla="*/ 0 h 1045"/>
                  <a:gd name="T38" fmla="*/ 0 w 1548"/>
                  <a:gd name="T39" fmla="*/ 0 h 10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548" h="1045">
                    <a:moveTo>
                      <a:pt x="1548" y="0"/>
                    </a:moveTo>
                    <a:lnTo>
                      <a:pt x="1548" y="0"/>
                    </a:lnTo>
                    <a:lnTo>
                      <a:pt x="1535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0" y="1031"/>
                    </a:lnTo>
                    <a:lnTo>
                      <a:pt x="0" y="1045"/>
                    </a:lnTo>
                    <a:lnTo>
                      <a:pt x="13" y="1045"/>
                    </a:lnTo>
                    <a:lnTo>
                      <a:pt x="1535" y="1045"/>
                    </a:lnTo>
                    <a:lnTo>
                      <a:pt x="1548" y="1045"/>
                    </a:lnTo>
                    <a:lnTo>
                      <a:pt x="1548" y="1031"/>
                    </a:lnTo>
                    <a:lnTo>
                      <a:pt x="1548" y="13"/>
                    </a:lnTo>
                    <a:lnTo>
                      <a:pt x="1548" y="0"/>
                    </a:lnTo>
                    <a:close/>
                    <a:moveTo>
                      <a:pt x="1535" y="1031"/>
                    </a:moveTo>
                    <a:lnTo>
                      <a:pt x="1535" y="1031"/>
                    </a:lnTo>
                    <a:lnTo>
                      <a:pt x="13" y="1031"/>
                    </a:lnTo>
                    <a:lnTo>
                      <a:pt x="13" y="13"/>
                    </a:lnTo>
                    <a:lnTo>
                      <a:pt x="1535" y="13"/>
                    </a:lnTo>
                    <a:lnTo>
                      <a:pt x="1535" y="1031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 userDrawn="1"/>
            </p:nvSpPr>
            <p:spPr bwMode="gray">
              <a:xfrm>
                <a:off x="2863" y="455"/>
                <a:ext cx="40" cy="40"/>
              </a:xfrm>
              <a:custGeom>
                <a:avLst/>
                <a:gdLst>
                  <a:gd name="T0" fmla="*/ 0 w 137"/>
                  <a:gd name="T1" fmla="*/ 0 h 137"/>
                  <a:gd name="T2" fmla="*/ 0 w 137"/>
                  <a:gd name="T3" fmla="*/ 0 h 137"/>
                  <a:gd name="T4" fmla="*/ 0 w 137"/>
                  <a:gd name="T5" fmla="*/ 0 h 137"/>
                  <a:gd name="T6" fmla="*/ 0 w 137"/>
                  <a:gd name="T7" fmla="*/ 0 h 137"/>
                  <a:gd name="T8" fmla="*/ 0 w 137"/>
                  <a:gd name="T9" fmla="*/ 0 h 137"/>
                  <a:gd name="T10" fmla="*/ 0 w 137"/>
                  <a:gd name="T11" fmla="*/ 0 h 137"/>
                  <a:gd name="T12" fmla="*/ 0 w 137"/>
                  <a:gd name="T13" fmla="*/ 0 h 137"/>
                  <a:gd name="T14" fmla="*/ 0 w 137"/>
                  <a:gd name="T15" fmla="*/ 0 h 137"/>
                  <a:gd name="T16" fmla="*/ 0 w 137"/>
                  <a:gd name="T17" fmla="*/ 0 h 137"/>
                  <a:gd name="T18" fmla="*/ 0 w 137"/>
                  <a:gd name="T19" fmla="*/ 0 h 137"/>
                  <a:gd name="T20" fmla="*/ 0 w 137"/>
                  <a:gd name="T21" fmla="*/ 0 h 137"/>
                  <a:gd name="T22" fmla="*/ 0 w 137"/>
                  <a:gd name="T23" fmla="*/ 0 h 1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7">
                    <a:moveTo>
                      <a:pt x="84" y="51"/>
                    </a:moveTo>
                    <a:lnTo>
                      <a:pt x="84" y="51"/>
                    </a:lnTo>
                    <a:lnTo>
                      <a:pt x="137" y="51"/>
                    </a:lnTo>
                    <a:lnTo>
                      <a:pt x="95" y="84"/>
                    </a:lnTo>
                    <a:lnTo>
                      <a:pt x="111" y="137"/>
                    </a:lnTo>
                    <a:lnTo>
                      <a:pt x="69" y="104"/>
                    </a:lnTo>
                    <a:lnTo>
                      <a:pt x="26" y="137"/>
                    </a:lnTo>
                    <a:lnTo>
                      <a:pt x="43" y="84"/>
                    </a:lnTo>
                    <a:lnTo>
                      <a:pt x="0" y="51"/>
                    </a:lnTo>
                    <a:lnTo>
                      <a:pt x="53" y="51"/>
                    </a:lnTo>
                    <a:lnTo>
                      <a:pt x="69" y="0"/>
                    </a:lnTo>
                    <a:lnTo>
                      <a:pt x="84" y="51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 userDrawn="1"/>
            </p:nvSpPr>
            <p:spPr bwMode="gray">
              <a:xfrm>
                <a:off x="2864" y="654"/>
                <a:ext cx="39" cy="39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3" name="Freeform 47"/>
              <p:cNvSpPr>
                <a:spLocks/>
              </p:cNvSpPr>
              <p:nvPr userDrawn="1"/>
            </p:nvSpPr>
            <p:spPr bwMode="gray">
              <a:xfrm>
                <a:off x="2912" y="640"/>
                <a:ext cx="41" cy="40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4" name="Freeform 48"/>
              <p:cNvSpPr>
                <a:spLocks/>
              </p:cNvSpPr>
              <p:nvPr userDrawn="1"/>
            </p:nvSpPr>
            <p:spPr bwMode="gray">
              <a:xfrm>
                <a:off x="2912" y="468"/>
                <a:ext cx="41" cy="38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5" y="81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5" name="Freeform 49"/>
              <p:cNvSpPr>
                <a:spLocks/>
              </p:cNvSpPr>
              <p:nvPr userDrawn="1"/>
            </p:nvSpPr>
            <p:spPr bwMode="gray">
              <a:xfrm>
                <a:off x="2949" y="505"/>
                <a:ext cx="41" cy="38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4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6" name="Freeform 50"/>
              <p:cNvSpPr>
                <a:spLocks/>
              </p:cNvSpPr>
              <p:nvPr userDrawn="1"/>
            </p:nvSpPr>
            <p:spPr bwMode="gray">
              <a:xfrm>
                <a:off x="2949" y="605"/>
                <a:ext cx="41" cy="39"/>
              </a:xfrm>
              <a:custGeom>
                <a:avLst/>
                <a:gdLst>
                  <a:gd name="T0" fmla="*/ 0 w 138"/>
                  <a:gd name="T1" fmla="*/ 0 h 132"/>
                  <a:gd name="T2" fmla="*/ 0 w 138"/>
                  <a:gd name="T3" fmla="*/ 0 h 132"/>
                  <a:gd name="T4" fmla="*/ 0 w 138"/>
                  <a:gd name="T5" fmla="*/ 0 h 132"/>
                  <a:gd name="T6" fmla="*/ 0 w 138"/>
                  <a:gd name="T7" fmla="*/ 0 h 132"/>
                  <a:gd name="T8" fmla="*/ 0 w 138"/>
                  <a:gd name="T9" fmla="*/ 0 h 132"/>
                  <a:gd name="T10" fmla="*/ 0 w 138"/>
                  <a:gd name="T11" fmla="*/ 0 h 132"/>
                  <a:gd name="T12" fmla="*/ 0 w 138"/>
                  <a:gd name="T13" fmla="*/ 0 h 132"/>
                  <a:gd name="T14" fmla="*/ 0 w 138"/>
                  <a:gd name="T15" fmla="*/ 0 h 132"/>
                  <a:gd name="T16" fmla="*/ 0 w 138"/>
                  <a:gd name="T17" fmla="*/ 0 h 132"/>
                  <a:gd name="T18" fmla="*/ 0 w 138"/>
                  <a:gd name="T19" fmla="*/ 0 h 132"/>
                  <a:gd name="T20" fmla="*/ 0 w 138"/>
                  <a:gd name="T21" fmla="*/ 0 h 132"/>
                  <a:gd name="T22" fmla="*/ 0 w 138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2">
                    <a:moveTo>
                      <a:pt x="85" y="49"/>
                    </a:moveTo>
                    <a:lnTo>
                      <a:pt x="85" y="49"/>
                    </a:lnTo>
                    <a:lnTo>
                      <a:pt x="138" y="49"/>
                    </a:lnTo>
                    <a:lnTo>
                      <a:pt x="95" y="81"/>
                    </a:lnTo>
                    <a:lnTo>
                      <a:pt x="112" y="132"/>
                    </a:lnTo>
                    <a:lnTo>
                      <a:pt x="69" y="101"/>
                    </a:lnTo>
                    <a:lnTo>
                      <a:pt x="27" y="132"/>
                    </a:lnTo>
                    <a:lnTo>
                      <a:pt x="44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5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7" name="Freeform 51"/>
              <p:cNvSpPr>
                <a:spLocks/>
              </p:cNvSpPr>
              <p:nvPr userDrawn="1"/>
            </p:nvSpPr>
            <p:spPr bwMode="gray">
              <a:xfrm>
                <a:off x="2964" y="553"/>
                <a:ext cx="39" cy="39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8" name="Freeform 52"/>
              <p:cNvSpPr>
                <a:spLocks/>
              </p:cNvSpPr>
              <p:nvPr userDrawn="1"/>
            </p:nvSpPr>
            <p:spPr bwMode="gray">
              <a:xfrm>
                <a:off x="2813" y="468"/>
                <a:ext cx="40" cy="38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4" y="82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9" name="Freeform 53"/>
              <p:cNvSpPr>
                <a:spLocks/>
              </p:cNvSpPr>
              <p:nvPr userDrawn="1"/>
            </p:nvSpPr>
            <p:spPr bwMode="gray">
              <a:xfrm>
                <a:off x="2778" y="505"/>
                <a:ext cx="40" cy="38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0" name="Freeform 54"/>
              <p:cNvSpPr>
                <a:spLocks/>
              </p:cNvSpPr>
              <p:nvPr userDrawn="1"/>
            </p:nvSpPr>
            <p:spPr bwMode="gray">
              <a:xfrm>
                <a:off x="2766" y="553"/>
                <a:ext cx="39" cy="39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1" name="Freeform 55"/>
              <p:cNvSpPr>
                <a:spLocks/>
              </p:cNvSpPr>
              <p:nvPr userDrawn="1"/>
            </p:nvSpPr>
            <p:spPr bwMode="gray">
              <a:xfrm>
                <a:off x="2778" y="605"/>
                <a:ext cx="40" cy="39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2" name="Freeform 56"/>
              <p:cNvSpPr>
                <a:spLocks/>
              </p:cNvSpPr>
              <p:nvPr userDrawn="1"/>
            </p:nvSpPr>
            <p:spPr bwMode="gray">
              <a:xfrm>
                <a:off x="2814" y="640"/>
                <a:ext cx="40" cy="40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</p:grpSp>
      <p:pic>
        <p:nvPicPr>
          <p:cNvPr id="69" name="Picture 71" descr="band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5354638"/>
            <a:ext cx="9144000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Rectangle 6"/>
          <p:cNvSpPr>
            <a:spLocks noChangeArrowheads="1"/>
          </p:cNvSpPr>
          <p:nvPr/>
        </p:nvSpPr>
        <p:spPr bwMode="gray">
          <a:xfrm>
            <a:off x="4257675" y="6567488"/>
            <a:ext cx="619125" cy="290512"/>
          </a:xfrm>
          <a:prstGeom prst="rect">
            <a:avLst/>
          </a:prstGeom>
          <a:solidFill>
            <a:srgbClr val="EE8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700" i="1" kern="1200" smtClean="0">
                <a:solidFill>
                  <a:srgbClr val="FFFFFF"/>
                </a:solidFill>
                <a:cs typeface="Arial Unicode MS" pitchFamily="34" charset="-128"/>
              </a:rPr>
              <a:t>Cohesion policy</a:t>
            </a:r>
            <a:endParaRPr lang="en-GB" altLang="en-US" sz="700" i="1" kern="1200" smtClean="0">
              <a:solidFill>
                <a:srgbClr val="FFFFFF"/>
              </a:solidFill>
              <a:cs typeface="Arial Unicode MS" pitchFamily="34" charset="-128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0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altLang="fr-FR" noProof="0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altLang="fr-FR" noProof="0" smtClean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208879115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6"/>
          <p:cNvGrpSpPr>
            <a:grpSpLocks/>
          </p:cNvGrpSpPr>
          <p:nvPr userDrawn="1"/>
        </p:nvGrpSpPr>
        <p:grpSpPr bwMode="auto">
          <a:xfrm>
            <a:off x="4244975" y="998538"/>
            <a:ext cx="641350" cy="317500"/>
            <a:chOff x="2674" y="629"/>
            <a:chExt cx="404" cy="200"/>
          </a:xfrm>
        </p:grpSpPr>
        <p:sp>
          <p:nvSpPr>
            <p:cNvPr id="5" name="Freeform 41"/>
            <p:cNvSpPr>
              <a:spLocks/>
            </p:cNvSpPr>
            <p:nvPr/>
          </p:nvSpPr>
          <p:spPr bwMode="gray">
            <a:xfrm>
              <a:off x="2675" y="631"/>
              <a:ext cx="401" cy="180"/>
            </a:xfrm>
            <a:custGeom>
              <a:avLst/>
              <a:gdLst>
                <a:gd name="T0" fmla="*/ 0 w 1536"/>
                <a:gd name="T1" fmla="*/ 0 h 690"/>
                <a:gd name="T2" fmla="*/ 0 w 1536"/>
                <a:gd name="T3" fmla="*/ 0 h 690"/>
                <a:gd name="T4" fmla="*/ 0 w 1536"/>
                <a:gd name="T5" fmla="*/ 0 h 690"/>
                <a:gd name="T6" fmla="*/ 0 w 1536"/>
                <a:gd name="T7" fmla="*/ 0 h 690"/>
                <a:gd name="T8" fmla="*/ 0 w 1536"/>
                <a:gd name="T9" fmla="*/ 0 h 690"/>
                <a:gd name="T10" fmla="*/ 0 w 1536"/>
                <a:gd name="T11" fmla="*/ 0 h 6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36" h="69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690"/>
                  </a:lnTo>
                  <a:lnTo>
                    <a:pt x="0" y="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6" name="Freeform 42"/>
            <p:cNvSpPr>
              <a:spLocks noEditPoints="1"/>
            </p:cNvSpPr>
            <p:nvPr/>
          </p:nvSpPr>
          <p:spPr bwMode="gray">
            <a:xfrm>
              <a:off x="2674" y="629"/>
              <a:ext cx="404" cy="184"/>
            </a:xfrm>
            <a:custGeom>
              <a:avLst/>
              <a:gdLst>
                <a:gd name="T0" fmla="*/ 0 w 1548"/>
                <a:gd name="T1" fmla="*/ 0 h 704"/>
                <a:gd name="T2" fmla="*/ 0 w 1548"/>
                <a:gd name="T3" fmla="*/ 0 h 704"/>
                <a:gd name="T4" fmla="*/ 0 w 1548"/>
                <a:gd name="T5" fmla="*/ 0 h 704"/>
                <a:gd name="T6" fmla="*/ 0 w 1548"/>
                <a:gd name="T7" fmla="*/ 0 h 704"/>
                <a:gd name="T8" fmla="*/ 0 w 1548"/>
                <a:gd name="T9" fmla="*/ 0 h 704"/>
                <a:gd name="T10" fmla="*/ 0 w 1548"/>
                <a:gd name="T11" fmla="*/ 0 h 704"/>
                <a:gd name="T12" fmla="*/ 0 w 1548"/>
                <a:gd name="T13" fmla="*/ 0 h 704"/>
                <a:gd name="T14" fmla="*/ 0 w 1548"/>
                <a:gd name="T15" fmla="*/ 0 h 704"/>
                <a:gd name="T16" fmla="*/ 0 w 1548"/>
                <a:gd name="T17" fmla="*/ 0 h 704"/>
                <a:gd name="T18" fmla="*/ 0 w 1548"/>
                <a:gd name="T19" fmla="*/ 0 h 704"/>
                <a:gd name="T20" fmla="*/ 0 w 1548"/>
                <a:gd name="T21" fmla="*/ 0 h 704"/>
                <a:gd name="T22" fmla="*/ 0 w 1548"/>
                <a:gd name="T23" fmla="*/ 0 h 704"/>
                <a:gd name="T24" fmla="*/ 0 w 1548"/>
                <a:gd name="T25" fmla="*/ 0 h 704"/>
                <a:gd name="T26" fmla="*/ 0 w 1548"/>
                <a:gd name="T27" fmla="*/ 0 h 704"/>
                <a:gd name="T28" fmla="*/ 0 w 1548"/>
                <a:gd name="T29" fmla="*/ 0 h 704"/>
                <a:gd name="T30" fmla="*/ 0 w 1548"/>
                <a:gd name="T31" fmla="*/ 0 h 704"/>
                <a:gd name="T32" fmla="*/ 0 w 1548"/>
                <a:gd name="T33" fmla="*/ 0 h 704"/>
                <a:gd name="T34" fmla="*/ 0 w 1548"/>
                <a:gd name="T35" fmla="*/ 0 h 704"/>
                <a:gd name="T36" fmla="*/ 0 w 1548"/>
                <a:gd name="T37" fmla="*/ 0 h 704"/>
                <a:gd name="T38" fmla="*/ 0 w 1548"/>
                <a:gd name="T39" fmla="*/ 0 h 7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548" h="704">
                  <a:moveTo>
                    <a:pt x="1548" y="0"/>
                  </a:moveTo>
                  <a:lnTo>
                    <a:pt x="1548" y="0"/>
                  </a:lnTo>
                  <a:lnTo>
                    <a:pt x="1535" y="0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691"/>
                  </a:lnTo>
                  <a:lnTo>
                    <a:pt x="0" y="704"/>
                  </a:lnTo>
                  <a:lnTo>
                    <a:pt x="13" y="704"/>
                  </a:lnTo>
                  <a:lnTo>
                    <a:pt x="1535" y="704"/>
                  </a:lnTo>
                  <a:lnTo>
                    <a:pt x="1548" y="704"/>
                  </a:lnTo>
                  <a:lnTo>
                    <a:pt x="1548" y="691"/>
                  </a:lnTo>
                  <a:lnTo>
                    <a:pt x="1548" y="14"/>
                  </a:lnTo>
                  <a:lnTo>
                    <a:pt x="1548" y="0"/>
                  </a:lnTo>
                  <a:close/>
                  <a:moveTo>
                    <a:pt x="1535" y="691"/>
                  </a:moveTo>
                  <a:lnTo>
                    <a:pt x="1535" y="691"/>
                  </a:lnTo>
                  <a:lnTo>
                    <a:pt x="13" y="691"/>
                  </a:lnTo>
                  <a:lnTo>
                    <a:pt x="13" y="14"/>
                  </a:lnTo>
                  <a:lnTo>
                    <a:pt x="1535" y="14"/>
                  </a:lnTo>
                  <a:lnTo>
                    <a:pt x="1535" y="69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7" name="Freeform 57"/>
            <p:cNvSpPr>
              <a:spLocks/>
            </p:cNvSpPr>
            <p:nvPr/>
          </p:nvSpPr>
          <p:spPr bwMode="gray">
            <a:xfrm>
              <a:off x="2675" y="803"/>
              <a:ext cx="401" cy="26"/>
            </a:xfrm>
            <a:custGeom>
              <a:avLst/>
              <a:gdLst>
                <a:gd name="T0" fmla="*/ 0 w 1536"/>
                <a:gd name="T1" fmla="*/ 0 h 100"/>
                <a:gd name="T2" fmla="*/ 0 w 1536"/>
                <a:gd name="T3" fmla="*/ 0 h 100"/>
                <a:gd name="T4" fmla="*/ 0 w 1536"/>
                <a:gd name="T5" fmla="*/ 0 h 100"/>
                <a:gd name="T6" fmla="*/ 0 w 1536"/>
                <a:gd name="T7" fmla="*/ 0 h 100"/>
                <a:gd name="T8" fmla="*/ 0 w 1536"/>
                <a:gd name="T9" fmla="*/ 0 h 100"/>
                <a:gd name="T10" fmla="*/ 0 w 1536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36"/>
                <a:gd name="T19" fmla="*/ 0 h 100"/>
                <a:gd name="T20" fmla="*/ 1536 w 1536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36" h="100">
                  <a:moveTo>
                    <a:pt x="0" y="0"/>
                  </a:moveTo>
                  <a:lnTo>
                    <a:pt x="0" y="0"/>
                  </a:lnTo>
                  <a:lnTo>
                    <a:pt x="1536" y="0"/>
                  </a:lnTo>
                  <a:lnTo>
                    <a:pt x="1536" y="100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8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lIns="5400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gray">
            <a:xfrm>
              <a:off x="2700" y="666"/>
              <a:ext cx="26" cy="41"/>
            </a:xfrm>
            <a:custGeom>
              <a:avLst/>
              <a:gdLst>
                <a:gd name="T0" fmla="*/ 0 w 99"/>
                <a:gd name="T1" fmla="*/ 0 h 159"/>
                <a:gd name="T2" fmla="*/ 0 w 99"/>
                <a:gd name="T3" fmla="*/ 0 h 159"/>
                <a:gd name="T4" fmla="*/ 0 w 99"/>
                <a:gd name="T5" fmla="*/ 0 h 159"/>
                <a:gd name="T6" fmla="*/ 0 w 99"/>
                <a:gd name="T7" fmla="*/ 0 h 159"/>
                <a:gd name="T8" fmla="*/ 0 w 99"/>
                <a:gd name="T9" fmla="*/ 0 h 159"/>
                <a:gd name="T10" fmla="*/ 0 w 99"/>
                <a:gd name="T11" fmla="*/ 0 h 159"/>
                <a:gd name="T12" fmla="*/ 0 w 99"/>
                <a:gd name="T13" fmla="*/ 0 h 159"/>
                <a:gd name="T14" fmla="*/ 0 w 99"/>
                <a:gd name="T15" fmla="*/ 0 h 159"/>
                <a:gd name="T16" fmla="*/ 0 w 99"/>
                <a:gd name="T17" fmla="*/ 0 h 159"/>
                <a:gd name="T18" fmla="*/ 0 w 99"/>
                <a:gd name="T19" fmla="*/ 0 h 159"/>
                <a:gd name="T20" fmla="*/ 0 w 99"/>
                <a:gd name="T21" fmla="*/ 0 h 159"/>
                <a:gd name="T22" fmla="*/ 0 w 99"/>
                <a:gd name="T23" fmla="*/ 0 h 159"/>
                <a:gd name="T24" fmla="*/ 0 w 99"/>
                <a:gd name="T25" fmla="*/ 0 h 159"/>
                <a:gd name="T26" fmla="*/ 0 w 99"/>
                <a:gd name="T27" fmla="*/ 0 h 159"/>
                <a:gd name="T28" fmla="*/ 0 w 99"/>
                <a:gd name="T29" fmla="*/ 0 h 159"/>
                <a:gd name="T30" fmla="*/ 0 w 99"/>
                <a:gd name="T31" fmla="*/ 0 h 159"/>
                <a:gd name="T32" fmla="*/ 0 w 99"/>
                <a:gd name="T33" fmla="*/ 0 h 159"/>
                <a:gd name="T34" fmla="*/ 0 w 99"/>
                <a:gd name="T35" fmla="*/ 0 h 159"/>
                <a:gd name="T36" fmla="*/ 0 w 99"/>
                <a:gd name="T37" fmla="*/ 0 h 159"/>
                <a:gd name="T38" fmla="*/ 0 w 99"/>
                <a:gd name="T39" fmla="*/ 0 h 159"/>
                <a:gd name="T40" fmla="*/ 0 w 99"/>
                <a:gd name="T41" fmla="*/ 0 h 159"/>
                <a:gd name="T42" fmla="*/ 0 w 99"/>
                <a:gd name="T43" fmla="*/ 0 h 1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99" h="159">
                  <a:moveTo>
                    <a:pt x="0" y="5"/>
                  </a:moveTo>
                  <a:lnTo>
                    <a:pt x="0" y="5"/>
                  </a:lnTo>
                  <a:cubicBezTo>
                    <a:pt x="0" y="2"/>
                    <a:pt x="1" y="0"/>
                    <a:pt x="5" y="0"/>
                  </a:cubicBezTo>
                  <a:lnTo>
                    <a:pt x="93" y="0"/>
                  </a:lnTo>
                  <a:cubicBezTo>
                    <a:pt x="96" y="0"/>
                    <a:pt x="98" y="2"/>
                    <a:pt x="98" y="4"/>
                  </a:cubicBezTo>
                  <a:lnTo>
                    <a:pt x="98" y="19"/>
                  </a:lnTo>
                  <a:cubicBezTo>
                    <a:pt x="98" y="22"/>
                    <a:pt x="96" y="24"/>
                    <a:pt x="93" y="24"/>
                  </a:cubicBezTo>
                  <a:lnTo>
                    <a:pt x="27" y="24"/>
                  </a:lnTo>
                  <a:lnTo>
                    <a:pt x="27" y="65"/>
                  </a:lnTo>
                  <a:lnTo>
                    <a:pt x="85" y="65"/>
                  </a:lnTo>
                  <a:cubicBezTo>
                    <a:pt x="88" y="65"/>
                    <a:pt x="90" y="66"/>
                    <a:pt x="90" y="69"/>
                  </a:cubicBezTo>
                  <a:lnTo>
                    <a:pt x="90" y="84"/>
                  </a:lnTo>
                  <a:cubicBezTo>
                    <a:pt x="90" y="87"/>
                    <a:pt x="89" y="88"/>
                    <a:pt x="85" y="88"/>
                  </a:cubicBezTo>
                  <a:lnTo>
                    <a:pt x="27" y="88"/>
                  </a:lnTo>
                  <a:lnTo>
                    <a:pt x="27" y="136"/>
                  </a:lnTo>
                  <a:lnTo>
                    <a:pt x="94" y="136"/>
                  </a:lnTo>
                  <a:cubicBezTo>
                    <a:pt x="97" y="136"/>
                    <a:pt x="99" y="137"/>
                    <a:pt x="99" y="140"/>
                  </a:cubicBezTo>
                  <a:lnTo>
                    <a:pt x="99" y="155"/>
                  </a:lnTo>
                  <a:cubicBezTo>
                    <a:pt x="99" y="158"/>
                    <a:pt x="98" y="159"/>
                    <a:pt x="94" y="159"/>
                  </a:cubicBezTo>
                  <a:lnTo>
                    <a:pt x="5" y="159"/>
                  </a:lnTo>
                  <a:cubicBezTo>
                    <a:pt x="1" y="159"/>
                    <a:pt x="0" y="158"/>
                    <a:pt x="0" y="15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gray">
            <a:xfrm>
              <a:off x="2729" y="677"/>
              <a:ext cx="27" cy="31"/>
            </a:xfrm>
            <a:custGeom>
              <a:avLst/>
              <a:gdLst>
                <a:gd name="T0" fmla="*/ 0 w 103"/>
                <a:gd name="T1" fmla="*/ 0 h 119"/>
                <a:gd name="T2" fmla="*/ 0 w 103"/>
                <a:gd name="T3" fmla="*/ 0 h 119"/>
                <a:gd name="T4" fmla="*/ 0 w 103"/>
                <a:gd name="T5" fmla="*/ 0 h 119"/>
                <a:gd name="T6" fmla="*/ 0 w 103"/>
                <a:gd name="T7" fmla="*/ 0 h 119"/>
                <a:gd name="T8" fmla="*/ 0 w 103"/>
                <a:gd name="T9" fmla="*/ 0 h 119"/>
                <a:gd name="T10" fmla="*/ 0 w 103"/>
                <a:gd name="T11" fmla="*/ 0 h 119"/>
                <a:gd name="T12" fmla="*/ 0 w 103"/>
                <a:gd name="T13" fmla="*/ 0 h 119"/>
                <a:gd name="T14" fmla="*/ 0 w 103"/>
                <a:gd name="T15" fmla="*/ 0 h 119"/>
                <a:gd name="T16" fmla="*/ 0 w 103"/>
                <a:gd name="T17" fmla="*/ 0 h 119"/>
                <a:gd name="T18" fmla="*/ 0 w 103"/>
                <a:gd name="T19" fmla="*/ 0 h 119"/>
                <a:gd name="T20" fmla="*/ 0 w 103"/>
                <a:gd name="T21" fmla="*/ 0 h 119"/>
                <a:gd name="T22" fmla="*/ 0 w 103"/>
                <a:gd name="T23" fmla="*/ 0 h 119"/>
                <a:gd name="T24" fmla="*/ 0 w 103"/>
                <a:gd name="T25" fmla="*/ 0 h 119"/>
                <a:gd name="T26" fmla="*/ 0 w 103"/>
                <a:gd name="T27" fmla="*/ 0 h 119"/>
                <a:gd name="T28" fmla="*/ 0 w 103"/>
                <a:gd name="T29" fmla="*/ 0 h 119"/>
                <a:gd name="T30" fmla="*/ 0 w 103"/>
                <a:gd name="T31" fmla="*/ 0 h 119"/>
                <a:gd name="T32" fmla="*/ 0 w 103"/>
                <a:gd name="T33" fmla="*/ 0 h 119"/>
                <a:gd name="T34" fmla="*/ 0 w 103"/>
                <a:gd name="T35" fmla="*/ 0 h 119"/>
                <a:gd name="T36" fmla="*/ 0 w 103"/>
                <a:gd name="T37" fmla="*/ 0 h 119"/>
                <a:gd name="T38" fmla="*/ 0 w 103"/>
                <a:gd name="T39" fmla="*/ 0 h 119"/>
                <a:gd name="T40" fmla="*/ 0 w 103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3" h="119">
                  <a:moveTo>
                    <a:pt x="98" y="117"/>
                  </a:moveTo>
                  <a:lnTo>
                    <a:pt x="98" y="117"/>
                  </a:lnTo>
                  <a:lnTo>
                    <a:pt x="81" y="117"/>
                  </a:lnTo>
                  <a:cubicBezTo>
                    <a:pt x="77" y="117"/>
                    <a:pt x="77" y="116"/>
                    <a:pt x="77" y="113"/>
                  </a:cubicBezTo>
                  <a:lnTo>
                    <a:pt x="77" y="105"/>
                  </a:lnTo>
                  <a:lnTo>
                    <a:pt x="76" y="105"/>
                  </a:lnTo>
                  <a:cubicBezTo>
                    <a:pt x="67" y="112"/>
                    <a:pt x="50" y="119"/>
                    <a:pt x="36" y="119"/>
                  </a:cubicBezTo>
                  <a:cubicBezTo>
                    <a:pt x="3" y="119"/>
                    <a:pt x="0" y="100"/>
                    <a:pt x="0" y="75"/>
                  </a:cubicBezTo>
                  <a:lnTo>
                    <a:pt x="0" y="4"/>
                  </a:lnTo>
                  <a:cubicBezTo>
                    <a:pt x="0" y="2"/>
                    <a:pt x="1" y="0"/>
                    <a:pt x="5" y="0"/>
                  </a:cubicBezTo>
                  <a:lnTo>
                    <a:pt x="22" y="0"/>
                  </a:lnTo>
                  <a:cubicBezTo>
                    <a:pt x="25" y="0"/>
                    <a:pt x="27" y="1"/>
                    <a:pt x="27" y="4"/>
                  </a:cubicBezTo>
                  <a:lnTo>
                    <a:pt x="27" y="72"/>
                  </a:lnTo>
                  <a:cubicBezTo>
                    <a:pt x="27" y="86"/>
                    <a:pt x="29" y="95"/>
                    <a:pt x="44" y="95"/>
                  </a:cubicBezTo>
                  <a:cubicBezTo>
                    <a:pt x="54" y="95"/>
                    <a:pt x="70" y="88"/>
                    <a:pt x="77" y="85"/>
                  </a:cubicBezTo>
                  <a:lnTo>
                    <a:pt x="77" y="4"/>
                  </a:lnTo>
                  <a:cubicBezTo>
                    <a:pt x="77" y="2"/>
                    <a:pt x="77" y="0"/>
                    <a:pt x="81" y="0"/>
                  </a:cubicBezTo>
                  <a:lnTo>
                    <a:pt x="98" y="0"/>
                  </a:lnTo>
                  <a:cubicBezTo>
                    <a:pt x="102" y="0"/>
                    <a:pt x="103" y="1"/>
                    <a:pt x="103" y="4"/>
                  </a:cubicBezTo>
                  <a:lnTo>
                    <a:pt x="103" y="113"/>
                  </a:lnTo>
                  <a:cubicBezTo>
                    <a:pt x="103" y="116"/>
                    <a:pt x="102" y="117"/>
                    <a:pt x="98" y="11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gray">
            <a:xfrm>
              <a:off x="2762" y="676"/>
              <a:ext cx="18" cy="31"/>
            </a:xfrm>
            <a:custGeom>
              <a:avLst/>
              <a:gdLst>
                <a:gd name="T0" fmla="*/ 0 w 70"/>
                <a:gd name="T1" fmla="*/ 0 h 119"/>
                <a:gd name="T2" fmla="*/ 0 w 70"/>
                <a:gd name="T3" fmla="*/ 0 h 119"/>
                <a:gd name="T4" fmla="*/ 0 w 70"/>
                <a:gd name="T5" fmla="*/ 0 h 119"/>
                <a:gd name="T6" fmla="*/ 0 w 70"/>
                <a:gd name="T7" fmla="*/ 0 h 119"/>
                <a:gd name="T8" fmla="*/ 0 w 70"/>
                <a:gd name="T9" fmla="*/ 0 h 119"/>
                <a:gd name="T10" fmla="*/ 0 w 70"/>
                <a:gd name="T11" fmla="*/ 0 h 119"/>
                <a:gd name="T12" fmla="*/ 0 w 70"/>
                <a:gd name="T13" fmla="*/ 0 h 119"/>
                <a:gd name="T14" fmla="*/ 0 w 70"/>
                <a:gd name="T15" fmla="*/ 0 h 119"/>
                <a:gd name="T16" fmla="*/ 0 w 70"/>
                <a:gd name="T17" fmla="*/ 0 h 119"/>
                <a:gd name="T18" fmla="*/ 0 w 70"/>
                <a:gd name="T19" fmla="*/ 0 h 119"/>
                <a:gd name="T20" fmla="*/ 0 w 70"/>
                <a:gd name="T21" fmla="*/ 0 h 119"/>
                <a:gd name="T22" fmla="*/ 0 w 70"/>
                <a:gd name="T23" fmla="*/ 0 h 119"/>
                <a:gd name="T24" fmla="*/ 0 w 70"/>
                <a:gd name="T25" fmla="*/ 0 h 119"/>
                <a:gd name="T26" fmla="*/ 0 w 70"/>
                <a:gd name="T27" fmla="*/ 0 h 119"/>
                <a:gd name="T28" fmla="*/ 0 w 70"/>
                <a:gd name="T29" fmla="*/ 0 h 119"/>
                <a:gd name="T30" fmla="*/ 0 w 70"/>
                <a:gd name="T31" fmla="*/ 0 h 119"/>
                <a:gd name="T32" fmla="*/ 0 w 70"/>
                <a:gd name="T33" fmla="*/ 0 h 1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0" h="119">
                  <a:moveTo>
                    <a:pt x="26" y="115"/>
                  </a:moveTo>
                  <a:lnTo>
                    <a:pt x="26" y="115"/>
                  </a:lnTo>
                  <a:cubicBezTo>
                    <a:pt x="26" y="118"/>
                    <a:pt x="25" y="119"/>
                    <a:pt x="22" y="119"/>
                  </a:cubicBezTo>
                  <a:lnTo>
                    <a:pt x="5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7"/>
                  </a:lnTo>
                  <a:lnTo>
                    <a:pt x="27" y="18"/>
                  </a:lnTo>
                  <a:cubicBezTo>
                    <a:pt x="34" y="11"/>
                    <a:pt x="51" y="3"/>
                    <a:pt x="62" y="0"/>
                  </a:cubicBezTo>
                  <a:cubicBezTo>
                    <a:pt x="66" y="0"/>
                    <a:pt x="68" y="0"/>
                    <a:pt x="68" y="5"/>
                  </a:cubicBezTo>
                  <a:lnTo>
                    <a:pt x="70" y="21"/>
                  </a:lnTo>
                  <a:cubicBezTo>
                    <a:pt x="70" y="24"/>
                    <a:pt x="70" y="25"/>
                    <a:pt x="65" y="26"/>
                  </a:cubicBezTo>
                  <a:cubicBezTo>
                    <a:pt x="52" y="29"/>
                    <a:pt x="35" y="34"/>
                    <a:pt x="26" y="37"/>
                  </a:cubicBezTo>
                  <a:lnTo>
                    <a:pt x="26" y="115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Freeform 75"/>
            <p:cNvSpPr>
              <a:spLocks noEditPoints="1"/>
            </p:cNvSpPr>
            <p:nvPr/>
          </p:nvSpPr>
          <p:spPr bwMode="gray">
            <a:xfrm>
              <a:off x="2781" y="676"/>
              <a:ext cx="28" cy="32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2" y="23"/>
                  </a:moveTo>
                  <a:lnTo>
                    <a:pt x="52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7"/>
                    <a:pt x="31" y="99"/>
                    <a:pt x="51" y="99"/>
                  </a:cubicBezTo>
                  <a:cubicBezTo>
                    <a:pt x="73" y="99"/>
                    <a:pt x="77" y="87"/>
                    <a:pt x="77" y="61"/>
                  </a:cubicBezTo>
                  <a:cubicBezTo>
                    <a:pt x="77" y="36"/>
                    <a:pt x="73" y="23"/>
                    <a:pt x="52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7"/>
                    <a:pt x="0" y="60"/>
                  </a:cubicBezTo>
                  <a:cubicBezTo>
                    <a:pt x="0" y="37"/>
                    <a:pt x="5" y="0"/>
                    <a:pt x="51" y="0"/>
                  </a:cubicBezTo>
                  <a:cubicBezTo>
                    <a:pt x="98" y="0"/>
                    <a:pt x="104" y="31"/>
                    <a:pt x="104" y="60"/>
                  </a:cubicBezTo>
                  <a:cubicBezTo>
                    <a:pt x="104" y="87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2" name="Freeform 76"/>
            <p:cNvSpPr>
              <a:spLocks noEditPoints="1"/>
            </p:cNvSpPr>
            <p:nvPr/>
          </p:nvSpPr>
          <p:spPr bwMode="gray">
            <a:xfrm>
              <a:off x="2812" y="676"/>
              <a:ext cx="27" cy="43"/>
            </a:xfrm>
            <a:custGeom>
              <a:avLst/>
              <a:gdLst>
                <a:gd name="T0" fmla="*/ 0 w 104"/>
                <a:gd name="T1" fmla="*/ 0 h 163"/>
                <a:gd name="T2" fmla="*/ 0 w 104"/>
                <a:gd name="T3" fmla="*/ 0 h 163"/>
                <a:gd name="T4" fmla="*/ 0 w 104"/>
                <a:gd name="T5" fmla="*/ 0 h 163"/>
                <a:gd name="T6" fmla="*/ 0 w 104"/>
                <a:gd name="T7" fmla="*/ 0 h 163"/>
                <a:gd name="T8" fmla="*/ 0 w 104"/>
                <a:gd name="T9" fmla="*/ 0 h 163"/>
                <a:gd name="T10" fmla="*/ 0 w 104"/>
                <a:gd name="T11" fmla="*/ 0 h 163"/>
                <a:gd name="T12" fmla="*/ 0 w 104"/>
                <a:gd name="T13" fmla="*/ 0 h 163"/>
                <a:gd name="T14" fmla="*/ 0 w 104"/>
                <a:gd name="T15" fmla="*/ 0 h 163"/>
                <a:gd name="T16" fmla="*/ 0 w 104"/>
                <a:gd name="T17" fmla="*/ 0 h 163"/>
                <a:gd name="T18" fmla="*/ 0 w 104"/>
                <a:gd name="T19" fmla="*/ 0 h 163"/>
                <a:gd name="T20" fmla="*/ 0 w 104"/>
                <a:gd name="T21" fmla="*/ 0 h 163"/>
                <a:gd name="T22" fmla="*/ 0 w 104"/>
                <a:gd name="T23" fmla="*/ 0 h 163"/>
                <a:gd name="T24" fmla="*/ 0 w 104"/>
                <a:gd name="T25" fmla="*/ 0 h 163"/>
                <a:gd name="T26" fmla="*/ 0 w 104"/>
                <a:gd name="T27" fmla="*/ 0 h 163"/>
                <a:gd name="T28" fmla="*/ 0 w 104"/>
                <a:gd name="T29" fmla="*/ 0 h 163"/>
                <a:gd name="T30" fmla="*/ 0 w 104"/>
                <a:gd name="T31" fmla="*/ 0 h 163"/>
                <a:gd name="T32" fmla="*/ 0 w 104"/>
                <a:gd name="T33" fmla="*/ 0 h 163"/>
                <a:gd name="T34" fmla="*/ 0 w 104"/>
                <a:gd name="T35" fmla="*/ 0 h 163"/>
                <a:gd name="T36" fmla="*/ 0 w 104"/>
                <a:gd name="T37" fmla="*/ 0 h 163"/>
                <a:gd name="T38" fmla="*/ 0 w 104"/>
                <a:gd name="T39" fmla="*/ 0 h 163"/>
                <a:gd name="T40" fmla="*/ 0 w 104"/>
                <a:gd name="T41" fmla="*/ 0 h 163"/>
                <a:gd name="T42" fmla="*/ 0 w 104"/>
                <a:gd name="T43" fmla="*/ 0 h 163"/>
                <a:gd name="T44" fmla="*/ 0 w 104"/>
                <a:gd name="T45" fmla="*/ 0 h 163"/>
                <a:gd name="T46" fmla="*/ 0 w 104"/>
                <a:gd name="T47" fmla="*/ 0 h 1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4" h="163">
                  <a:moveTo>
                    <a:pt x="58" y="24"/>
                  </a:moveTo>
                  <a:lnTo>
                    <a:pt x="58" y="24"/>
                  </a:lnTo>
                  <a:cubicBezTo>
                    <a:pt x="48" y="24"/>
                    <a:pt x="33" y="31"/>
                    <a:pt x="26" y="35"/>
                  </a:cubicBezTo>
                  <a:lnTo>
                    <a:pt x="26" y="95"/>
                  </a:lnTo>
                  <a:cubicBezTo>
                    <a:pt x="37" y="98"/>
                    <a:pt x="45" y="99"/>
                    <a:pt x="54" y="99"/>
                  </a:cubicBezTo>
                  <a:cubicBezTo>
                    <a:pt x="71" y="99"/>
                    <a:pt x="77" y="90"/>
                    <a:pt x="77" y="60"/>
                  </a:cubicBezTo>
                  <a:cubicBezTo>
                    <a:pt x="77" y="29"/>
                    <a:pt x="71" y="24"/>
                    <a:pt x="58" y="24"/>
                  </a:cubicBezTo>
                  <a:close/>
                  <a:moveTo>
                    <a:pt x="56" y="121"/>
                  </a:moveTo>
                  <a:lnTo>
                    <a:pt x="56" y="121"/>
                  </a:lnTo>
                  <a:cubicBezTo>
                    <a:pt x="48" y="121"/>
                    <a:pt x="37" y="120"/>
                    <a:pt x="26" y="116"/>
                  </a:cubicBezTo>
                  <a:lnTo>
                    <a:pt x="26" y="159"/>
                  </a:lnTo>
                  <a:cubicBezTo>
                    <a:pt x="26" y="161"/>
                    <a:pt x="25" y="163"/>
                    <a:pt x="21" y="163"/>
                  </a:cubicBezTo>
                  <a:lnTo>
                    <a:pt x="4" y="163"/>
                  </a:lnTo>
                  <a:cubicBezTo>
                    <a:pt x="0" y="163"/>
                    <a:pt x="0" y="162"/>
                    <a:pt x="0" y="159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6"/>
                  </a:cubicBezTo>
                  <a:lnTo>
                    <a:pt x="26" y="14"/>
                  </a:lnTo>
                  <a:cubicBezTo>
                    <a:pt x="35" y="8"/>
                    <a:pt x="50" y="0"/>
                    <a:pt x="64" y="0"/>
                  </a:cubicBezTo>
                  <a:cubicBezTo>
                    <a:pt x="96" y="0"/>
                    <a:pt x="104" y="24"/>
                    <a:pt x="104" y="60"/>
                  </a:cubicBezTo>
                  <a:cubicBezTo>
                    <a:pt x="104" y="99"/>
                    <a:pt x="94" y="121"/>
                    <a:pt x="56" y="121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3" name="Freeform 77"/>
            <p:cNvSpPr>
              <a:spLocks noEditPoints="1"/>
            </p:cNvSpPr>
            <p:nvPr/>
          </p:nvSpPr>
          <p:spPr bwMode="gray">
            <a:xfrm>
              <a:off x="2843" y="676"/>
              <a:ext cx="27" cy="32"/>
            </a:xfrm>
            <a:custGeom>
              <a:avLst/>
              <a:gdLst>
                <a:gd name="T0" fmla="*/ 0 w 103"/>
                <a:gd name="T1" fmla="*/ 0 h 122"/>
                <a:gd name="T2" fmla="*/ 0 w 103"/>
                <a:gd name="T3" fmla="*/ 0 h 122"/>
                <a:gd name="T4" fmla="*/ 0 w 103"/>
                <a:gd name="T5" fmla="*/ 0 h 122"/>
                <a:gd name="T6" fmla="*/ 0 w 103"/>
                <a:gd name="T7" fmla="*/ 0 h 122"/>
                <a:gd name="T8" fmla="*/ 0 w 103"/>
                <a:gd name="T9" fmla="*/ 0 h 122"/>
                <a:gd name="T10" fmla="*/ 0 w 103"/>
                <a:gd name="T11" fmla="*/ 0 h 122"/>
                <a:gd name="T12" fmla="*/ 0 w 103"/>
                <a:gd name="T13" fmla="*/ 0 h 122"/>
                <a:gd name="T14" fmla="*/ 0 w 103"/>
                <a:gd name="T15" fmla="*/ 0 h 122"/>
                <a:gd name="T16" fmla="*/ 0 w 103"/>
                <a:gd name="T17" fmla="*/ 0 h 122"/>
                <a:gd name="T18" fmla="*/ 0 w 103"/>
                <a:gd name="T19" fmla="*/ 0 h 122"/>
                <a:gd name="T20" fmla="*/ 0 w 103"/>
                <a:gd name="T21" fmla="*/ 0 h 122"/>
                <a:gd name="T22" fmla="*/ 0 w 103"/>
                <a:gd name="T23" fmla="*/ 0 h 122"/>
                <a:gd name="T24" fmla="*/ 0 w 103"/>
                <a:gd name="T25" fmla="*/ 0 h 122"/>
                <a:gd name="T26" fmla="*/ 0 w 103"/>
                <a:gd name="T27" fmla="*/ 0 h 122"/>
                <a:gd name="T28" fmla="*/ 0 w 103"/>
                <a:gd name="T29" fmla="*/ 0 h 122"/>
                <a:gd name="T30" fmla="*/ 0 w 103"/>
                <a:gd name="T31" fmla="*/ 0 h 122"/>
                <a:gd name="T32" fmla="*/ 0 w 103"/>
                <a:gd name="T33" fmla="*/ 0 h 122"/>
                <a:gd name="T34" fmla="*/ 0 w 103"/>
                <a:gd name="T35" fmla="*/ 0 h 1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3" h="122">
                  <a:moveTo>
                    <a:pt x="27" y="51"/>
                  </a:moveTo>
                  <a:lnTo>
                    <a:pt x="27" y="51"/>
                  </a:lnTo>
                  <a:lnTo>
                    <a:pt x="75" y="51"/>
                  </a:lnTo>
                  <a:cubicBezTo>
                    <a:pt x="75" y="36"/>
                    <a:pt x="71" y="22"/>
                    <a:pt x="51" y="22"/>
                  </a:cubicBezTo>
                  <a:cubicBezTo>
                    <a:pt x="33" y="22"/>
                    <a:pt x="29" y="33"/>
                    <a:pt x="27" y="51"/>
                  </a:cubicBezTo>
                  <a:close/>
                  <a:moveTo>
                    <a:pt x="27" y="69"/>
                  </a:moveTo>
                  <a:lnTo>
                    <a:pt x="27" y="69"/>
                  </a:lnTo>
                  <a:cubicBezTo>
                    <a:pt x="28" y="93"/>
                    <a:pt x="37" y="100"/>
                    <a:pt x="56" y="100"/>
                  </a:cubicBezTo>
                  <a:cubicBezTo>
                    <a:pt x="65" y="100"/>
                    <a:pt x="78" y="98"/>
                    <a:pt x="87" y="97"/>
                  </a:cubicBezTo>
                  <a:cubicBezTo>
                    <a:pt x="92" y="97"/>
                    <a:pt x="93" y="97"/>
                    <a:pt x="94" y="101"/>
                  </a:cubicBezTo>
                  <a:lnTo>
                    <a:pt x="95" y="109"/>
                  </a:lnTo>
                  <a:cubicBezTo>
                    <a:pt x="96" y="113"/>
                    <a:pt x="96" y="115"/>
                    <a:pt x="91" y="116"/>
                  </a:cubicBezTo>
                  <a:cubicBezTo>
                    <a:pt x="82" y="120"/>
                    <a:pt x="64" y="122"/>
                    <a:pt x="53" y="122"/>
                  </a:cubicBezTo>
                  <a:cubicBezTo>
                    <a:pt x="7" y="122"/>
                    <a:pt x="0" y="93"/>
                    <a:pt x="0" y="62"/>
                  </a:cubicBezTo>
                  <a:cubicBezTo>
                    <a:pt x="0" y="39"/>
                    <a:pt x="4" y="0"/>
                    <a:pt x="51" y="0"/>
                  </a:cubicBezTo>
                  <a:cubicBezTo>
                    <a:pt x="94" y="0"/>
                    <a:pt x="102" y="28"/>
                    <a:pt x="103" y="54"/>
                  </a:cubicBezTo>
                  <a:cubicBezTo>
                    <a:pt x="103" y="63"/>
                    <a:pt x="100" y="69"/>
                    <a:pt x="91" y="69"/>
                  </a:cubicBezTo>
                  <a:lnTo>
                    <a:pt x="27" y="69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4" name="Freeform 78"/>
            <p:cNvSpPr>
              <a:spLocks noEditPoints="1"/>
            </p:cNvSpPr>
            <p:nvPr/>
          </p:nvSpPr>
          <p:spPr bwMode="gray">
            <a:xfrm>
              <a:off x="2872" y="676"/>
              <a:ext cx="30" cy="32"/>
            </a:xfrm>
            <a:custGeom>
              <a:avLst/>
              <a:gdLst>
                <a:gd name="T0" fmla="*/ 0 w 115"/>
                <a:gd name="T1" fmla="*/ 0 h 122"/>
                <a:gd name="T2" fmla="*/ 0 w 115"/>
                <a:gd name="T3" fmla="*/ 0 h 122"/>
                <a:gd name="T4" fmla="*/ 0 w 115"/>
                <a:gd name="T5" fmla="*/ 0 h 122"/>
                <a:gd name="T6" fmla="*/ 0 w 115"/>
                <a:gd name="T7" fmla="*/ 0 h 122"/>
                <a:gd name="T8" fmla="*/ 0 w 115"/>
                <a:gd name="T9" fmla="*/ 0 h 122"/>
                <a:gd name="T10" fmla="*/ 0 w 115"/>
                <a:gd name="T11" fmla="*/ 0 h 122"/>
                <a:gd name="T12" fmla="*/ 0 w 115"/>
                <a:gd name="T13" fmla="*/ 0 h 122"/>
                <a:gd name="T14" fmla="*/ 0 w 115"/>
                <a:gd name="T15" fmla="*/ 0 h 122"/>
                <a:gd name="T16" fmla="*/ 0 w 115"/>
                <a:gd name="T17" fmla="*/ 0 h 122"/>
                <a:gd name="T18" fmla="*/ 0 w 115"/>
                <a:gd name="T19" fmla="*/ 0 h 122"/>
                <a:gd name="T20" fmla="*/ 0 w 115"/>
                <a:gd name="T21" fmla="*/ 0 h 122"/>
                <a:gd name="T22" fmla="*/ 0 w 115"/>
                <a:gd name="T23" fmla="*/ 0 h 122"/>
                <a:gd name="T24" fmla="*/ 0 w 115"/>
                <a:gd name="T25" fmla="*/ 0 h 122"/>
                <a:gd name="T26" fmla="*/ 0 w 115"/>
                <a:gd name="T27" fmla="*/ 0 h 122"/>
                <a:gd name="T28" fmla="*/ 0 w 115"/>
                <a:gd name="T29" fmla="*/ 0 h 122"/>
                <a:gd name="T30" fmla="*/ 0 w 115"/>
                <a:gd name="T31" fmla="*/ 0 h 122"/>
                <a:gd name="T32" fmla="*/ 0 w 115"/>
                <a:gd name="T33" fmla="*/ 0 h 122"/>
                <a:gd name="T34" fmla="*/ 0 w 115"/>
                <a:gd name="T35" fmla="*/ 0 h 122"/>
                <a:gd name="T36" fmla="*/ 0 w 115"/>
                <a:gd name="T37" fmla="*/ 0 h 122"/>
                <a:gd name="T38" fmla="*/ 0 w 115"/>
                <a:gd name="T39" fmla="*/ 0 h 122"/>
                <a:gd name="T40" fmla="*/ 0 w 115"/>
                <a:gd name="T41" fmla="*/ 0 h 122"/>
                <a:gd name="T42" fmla="*/ 0 w 115"/>
                <a:gd name="T43" fmla="*/ 0 h 122"/>
                <a:gd name="T44" fmla="*/ 0 w 115"/>
                <a:gd name="T45" fmla="*/ 0 h 122"/>
                <a:gd name="T46" fmla="*/ 0 w 115"/>
                <a:gd name="T47" fmla="*/ 0 h 122"/>
                <a:gd name="T48" fmla="*/ 0 w 115"/>
                <a:gd name="T49" fmla="*/ 0 h 122"/>
                <a:gd name="T50" fmla="*/ 0 w 115"/>
                <a:gd name="T51" fmla="*/ 0 h 122"/>
                <a:gd name="T52" fmla="*/ 0 w 115"/>
                <a:gd name="T53" fmla="*/ 0 h 122"/>
                <a:gd name="T54" fmla="*/ 0 w 115"/>
                <a:gd name="T55" fmla="*/ 0 h 122"/>
                <a:gd name="T56" fmla="*/ 0 w 115"/>
                <a:gd name="T57" fmla="*/ 0 h 12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5" h="122">
                  <a:moveTo>
                    <a:pt x="76" y="67"/>
                  </a:moveTo>
                  <a:lnTo>
                    <a:pt x="76" y="67"/>
                  </a:lnTo>
                  <a:lnTo>
                    <a:pt x="46" y="67"/>
                  </a:lnTo>
                  <a:cubicBezTo>
                    <a:pt x="34" y="67"/>
                    <a:pt x="27" y="71"/>
                    <a:pt x="27" y="87"/>
                  </a:cubicBezTo>
                  <a:cubicBezTo>
                    <a:pt x="27" y="97"/>
                    <a:pt x="30" y="101"/>
                    <a:pt x="41" y="101"/>
                  </a:cubicBezTo>
                  <a:cubicBezTo>
                    <a:pt x="52" y="101"/>
                    <a:pt x="66" y="95"/>
                    <a:pt x="76" y="90"/>
                  </a:cubicBezTo>
                  <a:lnTo>
                    <a:pt x="76" y="67"/>
                  </a:lnTo>
                  <a:close/>
                  <a:moveTo>
                    <a:pt x="77" y="107"/>
                  </a:moveTo>
                  <a:lnTo>
                    <a:pt x="77" y="107"/>
                  </a:lnTo>
                  <a:cubicBezTo>
                    <a:pt x="65" y="116"/>
                    <a:pt x="49" y="122"/>
                    <a:pt x="33" y="122"/>
                  </a:cubicBezTo>
                  <a:cubicBezTo>
                    <a:pt x="7" y="122"/>
                    <a:pt x="0" y="108"/>
                    <a:pt x="0" y="88"/>
                  </a:cubicBezTo>
                  <a:cubicBezTo>
                    <a:pt x="0" y="60"/>
                    <a:pt x="15" y="48"/>
                    <a:pt x="45" y="48"/>
                  </a:cubicBezTo>
                  <a:lnTo>
                    <a:pt x="76" y="48"/>
                  </a:lnTo>
                  <a:lnTo>
                    <a:pt x="76" y="42"/>
                  </a:lnTo>
                  <a:cubicBezTo>
                    <a:pt x="76" y="27"/>
                    <a:pt x="70" y="22"/>
                    <a:pt x="51" y="22"/>
                  </a:cubicBezTo>
                  <a:cubicBezTo>
                    <a:pt x="43" y="22"/>
                    <a:pt x="28" y="24"/>
                    <a:pt x="18" y="25"/>
                  </a:cubicBezTo>
                  <a:cubicBezTo>
                    <a:pt x="13" y="25"/>
                    <a:pt x="12" y="25"/>
                    <a:pt x="11" y="22"/>
                  </a:cubicBezTo>
                  <a:lnTo>
                    <a:pt x="9" y="13"/>
                  </a:lnTo>
                  <a:cubicBezTo>
                    <a:pt x="9" y="10"/>
                    <a:pt x="10" y="8"/>
                    <a:pt x="15" y="6"/>
                  </a:cubicBezTo>
                  <a:cubicBezTo>
                    <a:pt x="25" y="2"/>
                    <a:pt x="44" y="0"/>
                    <a:pt x="55" y="0"/>
                  </a:cubicBezTo>
                  <a:cubicBezTo>
                    <a:pt x="97" y="0"/>
                    <a:pt x="102" y="17"/>
                    <a:pt x="102" y="44"/>
                  </a:cubicBezTo>
                  <a:lnTo>
                    <a:pt x="102" y="91"/>
                  </a:lnTo>
                  <a:cubicBezTo>
                    <a:pt x="102" y="100"/>
                    <a:pt x="103" y="101"/>
                    <a:pt x="111" y="102"/>
                  </a:cubicBezTo>
                  <a:cubicBezTo>
                    <a:pt x="114" y="102"/>
                    <a:pt x="115" y="103"/>
                    <a:pt x="115" y="105"/>
                  </a:cubicBezTo>
                  <a:lnTo>
                    <a:pt x="115" y="115"/>
                  </a:lnTo>
                  <a:cubicBezTo>
                    <a:pt x="115" y="118"/>
                    <a:pt x="113" y="120"/>
                    <a:pt x="109" y="120"/>
                  </a:cubicBezTo>
                  <a:cubicBezTo>
                    <a:pt x="106" y="121"/>
                    <a:pt x="102" y="121"/>
                    <a:pt x="98" y="121"/>
                  </a:cubicBezTo>
                  <a:cubicBezTo>
                    <a:pt x="87" y="121"/>
                    <a:pt x="80" y="118"/>
                    <a:pt x="77" y="107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gray">
            <a:xfrm>
              <a:off x="2904" y="676"/>
              <a:ext cx="27" cy="31"/>
            </a:xfrm>
            <a:custGeom>
              <a:avLst/>
              <a:gdLst>
                <a:gd name="T0" fmla="*/ 0 w 102"/>
                <a:gd name="T1" fmla="*/ 0 h 119"/>
                <a:gd name="T2" fmla="*/ 0 w 102"/>
                <a:gd name="T3" fmla="*/ 0 h 119"/>
                <a:gd name="T4" fmla="*/ 0 w 102"/>
                <a:gd name="T5" fmla="*/ 0 h 119"/>
                <a:gd name="T6" fmla="*/ 0 w 102"/>
                <a:gd name="T7" fmla="*/ 0 h 119"/>
                <a:gd name="T8" fmla="*/ 0 w 102"/>
                <a:gd name="T9" fmla="*/ 0 h 119"/>
                <a:gd name="T10" fmla="*/ 0 w 102"/>
                <a:gd name="T11" fmla="*/ 0 h 119"/>
                <a:gd name="T12" fmla="*/ 0 w 102"/>
                <a:gd name="T13" fmla="*/ 0 h 119"/>
                <a:gd name="T14" fmla="*/ 0 w 102"/>
                <a:gd name="T15" fmla="*/ 0 h 119"/>
                <a:gd name="T16" fmla="*/ 0 w 102"/>
                <a:gd name="T17" fmla="*/ 0 h 119"/>
                <a:gd name="T18" fmla="*/ 0 w 102"/>
                <a:gd name="T19" fmla="*/ 0 h 119"/>
                <a:gd name="T20" fmla="*/ 0 w 102"/>
                <a:gd name="T21" fmla="*/ 0 h 119"/>
                <a:gd name="T22" fmla="*/ 0 w 102"/>
                <a:gd name="T23" fmla="*/ 0 h 119"/>
                <a:gd name="T24" fmla="*/ 0 w 102"/>
                <a:gd name="T25" fmla="*/ 0 h 119"/>
                <a:gd name="T26" fmla="*/ 0 w 102"/>
                <a:gd name="T27" fmla="*/ 0 h 119"/>
                <a:gd name="T28" fmla="*/ 0 w 102"/>
                <a:gd name="T29" fmla="*/ 0 h 119"/>
                <a:gd name="T30" fmla="*/ 0 w 102"/>
                <a:gd name="T31" fmla="*/ 0 h 119"/>
                <a:gd name="T32" fmla="*/ 0 w 102"/>
                <a:gd name="T33" fmla="*/ 0 h 119"/>
                <a:gd name="T34" fmla="*/ 0 w 102"/>
                <a:gd name="T35" fmla="*/ 0 h 119"/>
                <a:gd name="T36" fmla="*/ 0 w 102"/>
                <a:gd name="T37" fmla="*/ 0 h 119"/>
                <a:gd name="T38" fmla="*/ 0 w 102"/>
                <a:gd name="T39" fmla="*/ 0 h 119"/>
                <a:gd name="T40" fmla="*/ 0 w 102"/>
                <a:gd name="T41" fmla="*/ 0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19">
                  <a:moveTo>
                    <a:pt x="98" y="119"/>
                  </a:moveTo>
                  <a:lnTo>
                    <a:pt x="98" y="119"/>
                  </a:lnTo>
                  <a:lnTo>
                    <a:pt x="80" y="119"/>
                  </a:lnTo>
                  <a:cubicBezTo>
                    <a:pt x="77" y="119"/>
                    <a:pt x="76" y="118"/>
                    <a:pt x="76" y="115"/>
                  </a:cubicBezTo>
                  <a:lnTo>
                    <a:pt x="76" y="47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2" y="31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19"/>
                    <a:pt x="21" y="119"/>
                  </a:cubicBezTo>
                  <a:lnTo>
                    <a:pt x="4" y="119"/>
                  </a:lnTo>
                  <a:cubicBezTo>
                    <a:pt x="1" y="119"/>
                    <a:pt x="0" y="118"/>
                    <a:pt x="0" y="115"/>
                  </a:cubicBezTo>
                  <a:lnTo>
                    <a:pt x="0" y="6"/>
                  </a:lnTo>
                  <a:cubicBezTo>
                    <a:pt x="0" y="3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3"/>
                    <a:pt x="26" y="6"/>
                  </a:cubicBezTo>
                  <a:lnTo>
                    <a:pt x="26" y="14"/>
                  </a:lnTo>
                  <a:cubicBezTo>
                    <a:pt x="26" y="14"/>
                    <a:pt x="26" y="14"/>
                    <a:pt x="27" y="14"/>
                  </a:cubicBezTo>
                  <a:cubicBezTo>
                    <a:pt x="36" y="8"/>
                    <a:pt x="52" y="0"/>
                    <a:pt x="67" y="0"/>
                  </a:cubicBezTo>
                  <a:cubicBezTo>
                    <a:pt x="99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1" y="119"/>
                    <a:pt x="98" y="119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gray">
            <a:xfrm>
              <a:off x="2700" y="732"/>
              <a:ext cx="29" cy="42"/>
            </a:xfrm>
            <a:custGeom>
              <a:avLst/>
              <a:gdLst>
                <a:gd name="T0" fmla="*/ 0 w 114"/>
                <a:gd name="T1" fmla="*/ 0 h 163"/>
                <a:gd name="T2" fmla="*/ 0 w 114"/>
                <a:gd name="T3" fmla="*/ 0 h 163"/>
                <a:gd name="T4" fmla="*/ 0 w 114"/>
                <a:gd name="T5" fmla="*/ 0 h 163"/>
                <a:gd name="T6" fmla="*/ 0 w 114"/>
                <a:gd name="T7" fmla="*/ 0 h 163"/>
                <a:gd name="T8" fmla="*/ 0 w 114"/>
                <a:gd name="T9" fmla="*/ 0 h 163"/>
                <a:gd name="T10" fmla="*/ 0 w 114"/>
                <a:gd name="T11" fmla="*/ 0 h 163"/>
                <a:gd name="T12" fmla="*/ 0 w 114"/>
                <a:gd name="T13" fmla="*/ 0 h 163"/>
                <a:gd name="T14" fmla="*/ 0 w 114"/>
                <a:gd name="T15" fmla="*/ 0 h 163"/>
                <a:gd name="T16" fmla="*/ 0 w 114"/>
                <a:gd name="T17" fmla="*/ 0 h 163"/>
                <a:gd name="T18" fmla="*/ 0 w 114"/>
                <a:gd name="T19" fmla="*/ 0 h 163"/>
                <a:gd name="T20" fmla="*/ 0 w 114"/>
                <a:gd name="T21" fmla="*/ 0 h 163"/>
                <a:gd name="T22" fmla="*/ 0 w 114"/>
                <a:gd name="T23" fmla="*/ 0 h 163"/>
                <a:gd name="T24" fmla="*/ 0 w 114"/>
                <a:gd name="T25" fmla="*/ 0 h 163"/>
                <a:gd name="T26" fmla="*/ 0 w 114"/>
                <a:gd name="T27" fmla="*/ 0 h 163"/>
                <a:gd name="T28" fmla="*/ 0 w 114"/>
                <a:gd name="T29" fmla="*/ 0 h 163"/>
                <a:gd name="T30" fmla="*/ 0 w 114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4" h="163">
                  <a:moveTo>
                    <a:pt x="65" y="0"/>
                  </a:moveTo>
                  <a:lnTo>
                    <a:pt x="65" y="0"/>
                  </a:lnTo>
                  <a:cubicBezTo>
                    <a:pt x="76" y="0"/>
                    <a:pt x="96" y="1"/>
                    <a:pt x="108" y="7"/>
                  </a:cubicBezTo>
                  <a:cubicBezTo>
                    <a:pt x="112" y="8"/>
                    <a:pt x="114" y="10"/>
                    <a:pt x="113" y="14"/>
                  </a:cubicBezTo>
                  <a:lnTo>
                    <a:pt x="111" y="24"/>
                  </a:lnTo>
                  <a:cubicBezTo>
                    <a:pt x="110" y="27"/>
                    <a:pt x="109" y="28"/>
                    <a:pt x="105" y="27"/>
                  </a:cubicBezTo>
                  <a:cubicBezTo>
                    <a:pt x="93" y="26"/>
                    <a:pt x="78" y="24"/>
                    <a:pt x="66" y="24"/>
                  </a:cubicBezTo>
                  <a:cubicBezTo>
                    <a:pt x="33" y="24"/>
                    <a:pt x="29" y="51"/>
                    <a:pt x="29" y="82"/>
                  </a:cubicBezTo>
                  <a:cubicBezTo>
                    <a:pt x="29" y="113"/>
                    <a:pt x="35" y="138"/>
                    <a:pt x="66" y="138"/>
                  </a:cubicBezTo>
                  <a:cubicBezTo>
                    <a:pt x="80" y="138"/>
                    <a:pt x="92" y="137"/>
                    <a:pt x="105" y="135"/>
                  </a:cubicBezTo>
                  <a:cubicBezTo>
                    <a:pt x="109" y="134"/>
                    <a:pt x="110" y="136"/>
                    <a:pt x="111" y="139"/>
                  </a:cubicBezTo>
                  <a:lnTo>
                    <a:pt x="113" y="148"/>
                  </a:lnTo>
                  <a:cubicBezTo>
                    <a:pt x="114" y="152"/>
                    <a:pt x="113" y="154"/>
                    <a:pt x="109" y="156"/>
                  </a:cubicBezTo>
                  <a:cubicBezTo>
                    <a:pt x="97" y="161"/>
                    <a:pt x="76" y="163"/>
                    <a:pt x="65" y="163"/>
                  </a:cubicBezTo>
                  <a:cubicBezTo>
                    <a:pt x="11" y="163"/>
                    <a:pt x="0" y="123"/>
                    <a:pt x="0" y="82"/>
                  </a:cubicBezTo>
                  <a:cubicBezTo>
                    <a:pt x="0" y="41"/>
                    <a:pt x="10" y="0"/>
                    <a:pt x="65" y="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7" name="Freeform 81"/>
            <p:cNvSpPr>
              <a:spLocks noEditPoints="1"/>
            </p:cNvSpPr>
            <p:nvPr/>
          </p:nvSpPr>
          <p:spPr bwMode="gray">
            <a:xfrm>
              <a:off x="2730" y="742"/>
              <a:ext cx="27" cy="32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7" y="36"/>
                    <a:pt x="27" y="61"/>
                  </a:cubicBezTo>
                  <a:cubicBezTo>
                    <a:pt x="27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gray">
            <a:xfrm>
              <a:off x="2761" y="742"/>
              <a:ext cx="45" cy="32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0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gray">
            <a:xfrm>
              <a:off x="2810" y="742"/>
              <a:ext cx="45" cy="32"/>
            </a:xfrm>
            <a:custGeom>
              <a:avLst/>
              <a:gdLst>
                <a:gd name="T0" fmla="*/ 0 w 172"/>
                <a:gd name="T1" fmla="*/ 0 h 120"/>
                <a:gd name="T2" fmla="*/ 0 w 172"/>
                <a:gd name="T3" fmla="*/ 0 h 120"/>
                <a:gd name="T4" fmla="*/ 0 w 172"/>
                <a:gd name="T5" fmla="*/ 0 h 120"/>
                <a:gd name="T6" fmla="*/ 0 w 172"/>
                <a:gd name="T7" fmla="*/ 0 h 120"/>
                <a:gd name="T8" fmla="*/ 0 w 172"/>
                <a:gd name="T9" fmla="*/ 0 h 120"/>
                <a:gd name="T10" fmla="*/ 0 w 172"/>
                <a:gd name="T11" fmla="*/ 0 h 120"/>
                <a:gd name="T12" fmla="*/ 0 w 172"/>
                <a:gd name="T13" fmla="*/ 0 h 120"/>
                <a:gd name="T14" fmla="*/ 0 w 172"/>
                <a:gd name="T15" fmla="*/ 0 h 120"/>
                <a:gd name="T16" fmla="*/ 0 w 172"/>
                <a:gd name="T17" fmla="*/ 0 h 120"/>
                <a:gd name="T18" fmla="*/ 0 w 172"/>
                <a:gd name="T19" fmla="*/ 0 h 120"/>
                <a:gd name="T20" fmla="*/ 0 w 172"/>
                <a:gd name="T21" fmla="*/ 0 h 120"/>
                <a:gd name="T22" fmla="*/ 0 w 172"/>
                <a:gd name="T23" fmla="*/ 0 h 120"/>
                <a:gd name="T24" fmla="*/ 0 w 172"/>
                <a:gd name="T25" fmla="*/ 0 h 120"/>
                <a:gd name="T26" fmla="*/ 0 w 172"/>
                <a:gd name="T27" fmla="*/ 0 h 120"/>
                <a:gd name="T28" fmla="*/ 0 w 172"/>
                <a:gd name="T29" fmla="*/ 0 h 120"/>
                <a:gd name="T30" fmla="*/ 0 w 172"/>
                <a:gd name="T31" fmla="*/ 0 h 120"/>
                <a:gd name="T32" fmla="*/ 0 w 172"/>
                <a:gd name="T33" fmla="*/ 0 h 120"/>
                <a:gd name="T34" fmla="*/ 0 w 172"/>
                <a:gd name="T35" fmla="*/ 0 h 120"/>
                <a:gd name="T36" fmla="*/ 0 w 172"/>
                <a:gd name="T37" fmla="*/ 0 h 120"/>
                <a:gd name="T38" fmla="*/ 0 w 172"/>
                <a:gd name="T39" fmla="*/ 0 h 120"/>
                <a:gd name="T40" fmla="*/ 0 w 172"/>
                <a:gd name="T41" fmla="*/ 0 h 120"/>
                <a:gd name="T42" fmla="*/ 0 w 172"/>
                <a:gd name="T43" fmla="*/ 0 h 120"/>
                <a:gd name="T44" fmla="*/ 0 w 172"/>
                <a:gd name="T45" fmla="*/ 0 h 120"/>
                <a:gd name="T46" fmla="*/ 0 w 172"/>
                <a:gd name="T47" fmla="*/ 0 h 120"/>
                <a:gd name="T48" fmla="*/ 0 w 172"/>
                <a:gd name="T49" fmla="*/ 0 h 120"/>
                <a:gd name="T50" fmla="*/ 0 w 172"/>
                <a:gd name="T51" fmla="*/ 0 h 120"/>
                <a:gd name="T52" fmla="*/ 0 w 172"/>
                <a:gd name="T53" fmla="*/ 0 h 120"/>
                <a:gd name="T54" fmla="*/ 0 w 172"/>
                <a:gd name="T55" fmla="*/ 0 h 120"/>
                <a:gd name="T56" fmla="*/ 0 w 172"/>
                <a:gd name="T57" fmla="*/ 0 h 120"/>
                <a:gd name="T58" fmla="*/ 0 w 172"/>
                <a:gd name="T59" fmla="*/ 0 h 120"/>
                <a:gd name="T60" fmla="*/ 0 w 172"/>
                <a:gd name="T61" fmla="*/ 0 h 1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" h="120">
                  <a:moveTo>
                    <a:pt x="168" y="120"/>
                  </a:moveTo>
                  <a:lnTo>
                    <a:pt x="168" y="120"/>
                  </a:lnTo>
                  <a:lnTo>
                    <a:pt x="151" y="120"/>
                  </a:lnTo>
                  <a:cubicBezTo>
                    <a:pt x="147" y="120"/>
                    <a:pt x="146" y="118"/>
                    <a:pt x="146" y="115"/>
                  </a:cubicBezTo>
                  <a:lnTo>
                    <a:pt x="146" y="47"/>
                  </a:lnTo>
                  <a:cubicBezTo>
                    <a:pt x="146" y="29"/>
                    <a:pt x="142" y="24"/>
                    <a:pt x="130" y="24"/>
                  </a:cubicBezTo>
                  <a:cubicBezTo>
                    <a:pt x="121" y="24"/>
                    <a:pt x="106" y="31"/>
                    <a:pt x="99" y="35"/>
                  </a:cubicBezTo>
                  <a:cubicBezTo>
                    <a:pt x="99" y="37"/>
                    <a:pt x="99" y="42"/>
                    <a:pt x="99" y="47"/>
                  </a:cubicBezTo>
                  <a:lnTo>
                    <a:pt x="99" y="115"/>
                  </a:lnTo>
                  <a:cubicBezTo>
                    <a:pt x="99" y="118"/>
                    <a:pt x="98" y="120"/>
                    <a:pt x="95" y="120"/>
                  </a:cubicBezTo>
                  <a:lnTo>
                    <a:pt x="77" y="120"/>
                  </a:lnTo>
                  <a:cubicBezTo>
                    <a:pt x="74" y="120"/>
                    <a:pt x="73" y="118"/>
                    <a:pt x="73" y="115"/>
                  </a:cubicBezTo>
                  <a:lnTo>
                    <a:pt x="73" y="46"/>
                  </a:lnTo>
                  <a:cubicBezTo>
                    <a:pt x="73" y="31"/>
                    <a:pt x="69" y="24"/>
                    <a:pt x="57" y="24"/>
                  </a:cubicBezTo>
                  <a:cubicBezTo>
                    <a:pt x="49" y="24"/>
                    <a:pt x="35" y="30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4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4" y="2"/>
                  </a:cubicBezTo>
                  <a:lnTo>
                    <a:pt x="21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lnTo>
                    <a:pt x="27" y="14"/>
                  </a:lnTo>
                  <a:cubicBezTo>
                    <a:pt x="36" y="8"/>
                    <a:pt x="49" y="0"/>
                    <a:pt x="62" y="0"/>
                  </a:cubicBezTo>
                  <a:cubicBezTo>
                    <a:pt x="76" y="0"/>
                    <a:pt x="88" y="3"/>
                    <a:pt x="95" y="17"/>
                  </a:cubicBezTo>
                  <a:cubicBezTo>
                    <a:pt x="107" y="8"/>
                    <a:pt x="122" y="0"/>
                    <a:pt x="137" y="0"/>
                  </a:cubicBezTo>
                  <a:cubicBezTo>
                    <a:pt x="169" y="0"/>
                    <a:pt x="172" y="20"/>
                    <a:pt x="172" y="44"/>
                  </a:cubicBezTo>
                  <a:lnTo>
                    <a:pt x="172" y="115"/>
                  </a:lnTo>
                  <a:cubicBezTo>
                    <a:pt x="172" y="118"/>
                    <a:pt x="171" y="120"/>
                    <a:pt x="16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0" name="Freeform 84"/>
            <p:cNvSpPr>
              <a:spLocks noEditPoints="1"/>
            </p:cNvSpPr>
            <p:nvPr/>
          </p:nvSpPr>
          <p:spPr bwMode="gray">
            <a:xfrm>
              <a:off x="2860" y="731"/>
              <a:ext cx="7" cy="43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6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6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gray">
            <a:xfrm>
              <a:off x="2871" y="742"/>
              <a:ext cx="24" cy="32"/>
            </a:xfrm>
            <a:custGeom>
              <a:avLst/>
              <a:gdLst>
                <a:gd name="T0" fmla="*/ 0 w 91"/>
                <a:gd name="T1" fmla="*/ 0 h 122"/>
                <a:gd name="T2" fmla="*/ 0 w 91"/>
                <a:gd name="T3" fmla="*/ 0 h 122"/>
                <a:gd name="T4" fmla="*/ 0 w 91"/>
                <a:gd name="T5" fmla="*/ 0 h 122"/>
                <a:gd name="T6" fmla="*/ 0 w 91"/>
                <a:gd name="T7" fmla="*/ 0 h 122"/>
                <a:gd name="T8" fmla="*/ 0 w 91"/>
                <a:gd name="T9" fmla="*/ 0 h 122"/>
                <a:gd name="T10" fmla="*/ 0 w 91"/>
                <a:gd name="T11" fmla="*/ 0 h 122"/>
                <a:gd name="T12" fmla="*/ 0 w 91"/>
                <a:gd name="T13" fmla="*/ 0 h 122"/>
                <a:gd name="T14" fmla="*/ 0 w 91"/>
                <a:gd name="T15" fmla="*/ 0 h 122"/>
                <a:gd name="T16" fmla="*/ 0 w 91"/>
                <a:gd name="T17" fmla="*/ 0 h 122"/>
                <a:gd name="T18" fmla="*/ 0 w 91"/>
                <a:gd name="T19" fmla="*/ 0 h 122"/>
                <a:gd name="T20" fmla="*/ 0 w 91"/>
                <a:gd name="T21" fmla="*/ 0 h 122"/>
                <a:gd name="T22" fmla="*/ 0 w 91"/>
                <a:gd name="T23" fmla="*/ 0 h 122"/>
                <a:gd name="T24" fmla="*/ 0 w 91"/>
                <a:gd name="T25" fmla="*/ 0 h 122"/>
                <a:gd name="T26" fmla="*/ 0 w 91"/>
                <a:gd name="T27" fmla="*/ 0 h 122"/>
                <a:gd name="T28" fmla="*/ 0 w 91"/>
                <a:gd name="T29" fmla="*/ 0 h 122"/>
                <a:gd name="T30" fmla="*/ 0 w 91"/>
                <a:gd name="T31" fmla="*/ 0 h 122"/>
                <a:gd name="T32" fmla="*/ 0 w 91"/>
                <a:gd name="T33" fmla="*/ 0 h 122"/>
                <a:gd name="T34" fmla="*/ 0 w 91"/>
                <a:gd name="T35" fmla="*/ 0 h 122"/>
                <a:gd name="T36" fmla="*/ 0 w 91"/>
                <a:gd name="T37" fmla="*/ 0 h 122"/>
                <a:gd name="T38" fmla="*/ 0 w 91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1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4" y="120"/>
                    <a:pt x="5" y="116"/>
                  </a:cubicBezTo>
                  <a:cubicBezTo>
                    <a:pt x="1" y="114"/>
                    <a:pt x="0" y="112"/>
                    <a:pt x="0" y="108"/>
                  </a:cubicBezTo>
                  <a:lnTo>
                    <a:pt x="2" y="100"/>
                  </a:lnTo>
                  <a:cubicBezTo>
                    <a:pt x="3" y="97"/>
                    <a:pt x="4" y="96"/>
                    <a:pt x="8" y="97"/>
                  </a:cubicBezTo>
                  <a:cubicBezTo>
                    <a:pt x="19" y="99"/>
                    <a:pt x="34" y="100"/>
                    <a:pt x="42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1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2" y="1"/>
                    <a:pt x="82" y="5"/>
                  </a:cubicBezTo>
                  <a:cubicBezTo>
                    <a:pt x="86" y="7"/>
                    <a:pt x="88" y="8"/>
                    <a:pt x="87" y="12"/>
                  </a:cubicBezTo>
                  <a:lnTo>
                    <a:pt x="85" y="21"/>
                  </a:lnTo>
                  <a:cubicBezTo>
                    <a:pt x="85" y="24"/>
                    <a:pt x="83" y="25"/>
                    <a:pt x="79" y="24"/>
                  </a:cubicBezTo>
                  <a:cubicBezTo>
                    <a:pt x="68" y="23"/>
                    <a:pt x="55" y="21"/>
                    <a:pt x="46" y="21"/>
                  </a:cubicBezTo>
                  <a:cubicBezTo>
                    <a:pt x="31" y="21"/>
                    <a:pt x="27" y="26"/>
                    <a:pt x="27" y="35"/>
                  </a:cubicBezTo>
                  <a:cubicBezTo>
                    <a:pt x="27" y="44"/>
                    <a:pt x="33" y="45"/>
                    <a:pt x="48" y="48"/>
                  </a:cubicBezTo>
                  <a:cubicBezTo>
                    <a:pt x="70" y="51"/>
                    <a:pt x="91" y="56"/>
                    <a:pt x="91" y="84"/>
                  </a:cubicBezTo>
                  <a:cubicBezTo>
                    <a:pt x="91" y="112"/>
                    <a:pt x="67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gray">
            <a:xfrm>
              <a:off x="2897" y="742"/>
              <a:ext cx="25" cy="32"/>
            </a:xfrm>
            <a:custGeom>
              <a:avLst/>
              <a:gdLst>
                <a:gd name="T0" fmla="*/ 0 w 92"/>
                <a:gd name="T1" fmla="*/ 0 h 122"/>
                <a:gd name="T2" fmla="*/ 0 w 92"/>
                <a:gd name="T3" fmla="*/ 0 h 122"/>
                <a:gd name="T4" fmla="*/ 0 w 92"/>
                <a:gd name="T5" fmla="*/ 0 h 122"/>
                <a:gd name="T6" fmla="*/ 0 w 92"/>
                <a:gd name="T7" fmla="*/ 0 h 122"/>
                <a:gd name="T8" fmla="*/ 0 w 92"/>
                <a:gd name="T9" fmla="*/ 0 h 122"/>
                <a:gd name="T10" fmla="*/ 0 w 92"/>
                <a:gd name="T11" fmla="*/ 0 h 122"/>
                <a:gd name="T12" fmla="*/ 0 w 92"/>
                <a:gd name="T13" fmla="*/ 0 h 122"/>
                <a:gd name="T14" fmla="*/ 0 w 92"/>
                <a:gd name="T15" fmla="*/ 0 h 122"/>
                <a:gd name="T16" fmla="*/ 0 w 92"/>
                <a:gd name="T17" fmla="*/ 0 h 122"/>
                <a:gd name="T18" fmla="*/ 0 w 92"/>
                <a:gd name="T19" fmla="*/ 0 h 122"/>
                <a:gd name="T20" fmla="*/ 0 w 92"/>
                <a:gd name="T21" fmla="*/ 0 h 122"/>
                <a:gd name="T22" fmla="*/ 0 w 92"/>
                <a:gd name="T23" fmla="*/ 0 h 122"/>
                <a:gd name="T24" fmla="*/ 0 w 92"/>
                <a:gd name="T25" fmla="*/ 0 h 122"/>
                <a:gd name="T26" fmla="*/ 0 w 92"/>
                <a:gd name="T27" fmla="*/ 0 h 122"/>
                <a:gd name="T28" fmla="*/ 0 w 92"/>
                <a:gd name="T29" fmla="*/ 0 h 122"/>
                <a:gd name="T30" fmla="*/ 0 w 92"/>
                <a:gd name="T31" fmla="*/ 0 h 122"/>
                <a:gd name="T32" fmla="*/ 0 w 92"/>
                <a:gd name="T33" fmla="*/ 0 h 122"/>
                <a:gd name="T34" fmla="*/ 0 w 92"/>
                <a:gd name="T35" fmla="*/ 0 h 122"/>
                <a:gd name="T36" fmla="*/ 0 w 92"/>
                <a:gd name="T37" fmla="*/ 0 h 122"/>
                <a:gd name="T38" fmla="*/ 0 w 92"/>
                <a:gd name="T39" fmla="*/ 0 h 12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2" h="122">
                  <a:moveTo>
                    <a:pt x="43" y="122"/>
                  </a:moveTo>
                  <a:lnTo>
                    <a:pt x="43" y="122"/>
                  </a:lnTo>
                  <a:cubicBezTo>
                    <a:pt x="31" y="122"/>
                    <a:pt x="15" y="120"/>
                    <a:pt x="6" y="116"/>
                  </a:cubicBezTo>
                  <a:cubicBezTo>
                    <a:pt x="1" y="114"/>
                    <a:pt x="0" y="112"/>
                    <a:pt x="1" y="108"/>
                  </a:cubicBezTo>
                  <a:lnTo>
                    <a:pt x="3" y="100"/>
                  </a:lnTo>
                  <a:cubicBezTo>
                    <a:pt x="3" y="97"/>
                    <a:pt x="5" y="96"/>
                    <a:pt x="9" y="97"/>
                  </a:cubicBezTo>
                  <a:cubicBezTo>
                    <a:pt x="19" y="99"/>
                    <a:pt x="35" y="100"/>
                    <a:pt x="43" y="100"/>
                  </a:cubicBezTo>
                  <a:cubicBezTo>
                    <a:pt x="58" y="100"/>
                    <a:pt x="64" y="96"/>
                    <a:pt x="64" y="86"/>
                  </a:cubicBezTo>
                  <a:cubicBezTo>
                    <a:pt x="64" y="75"/>
                    <a:pt x="60" y="73"/>
                    <a:pt x="45" y="70"/>
                  </a:cubicBezTo>
                  <a:cubicBezTo>
                    <a:pt x="22" y="67"/>
                    <a:pt x="1" y="62"/>
                    <a:pt x="1" y="36"/>
                  </a:cubicBezTo>
                  <a:cubicBezTo>
                    <a:pt x="1" y="12"/>
                    <a:pt x="19" y="0"/>
                    <a:pt x="46" y="0"/>
                  </a:cubicBezTo>
                  <a:cubicBezTo>
                    <a:pt x="56" y="0"/>
                    <a:pt x="73" y="1"/>
                    <a:pt x="83" y="5"/>
                  </a:cubicBezTo>
                  <a:cubicBezTo>
                    <a:pt x="87" y="7"/>
                    <a:pt x="88" y="8"/>
                    <a:pt x="88" y="12"/>
                  </a:cubicBezTo>
                  <a:lnTo>
                    <a:pt x="86" y="21"/>
                  </a:lnTo>
                  <a:cubicBezTo>
                    <a:pt x="85" y="24"/>
                    <a:pt x="84" y="25"/>
                    <a:pt x="79" y="24"/>
                  </a:cubicBezTo>
                  <a:cubicBezTo>
                    <a:pt x="69" y="23"/>
                    <a:pt x="56" y="21"/>
                    <a:pt x="47" y="21"/>
                  </a:cubicBezTo>
                  <a:cubicBezTo>
                    <a:pt x="31" y="21"/>
                    <a:pt x="28" y="26"/>
                    <a:pt x="28" y="35"/>
                  </a:cubicBezTo>
                  <a:cubicBezTo>
                    <a:pt x="28" y="44"/>
                    <a:pt x="34" y="45"/>
                    <a:pt x="48" y="48"/>
                  </a:cubicBezTo>
                  <a:cubicBezTo>
                    <a:pt x="71" y="51"/>
                    <a:pt x="92" y="56"/>
                    <a:pt x="92" y="84"/>
                  </a:cubicBezTo>
                  <a:cubicBezTo>
                    <a:pt x="92" y="112"/>
                    <a:pt x="68" y="122"/>
                    <a:pt x="43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3" name="Freeform 87"/>
            <p:cNvSpPr>
              <a:spLocks noEditPoints="1"/>
            </p:cNvSpPr>
            <p:nvPr/>
          </p:nvSpPr>
          <p:spPr bwMode="gray">
            <a:xfrm>
              <a:off x="2925" y="731"/>
              <a:ext cx="8" cy="43"/>
            </a:xfrm>
            <a:custGeom>
              <a:avLst/>
              <a:gdLst>
                <a:gd name="T0" fmla="*/ 0 w 28"/>
                <a:gd name="T1" fmla="*/ 0 h 163"/>
                <a:gd name="T2" fmla="*/ 0 w 28"/>
                <a:gd name="T3" fmla="*/ 0 h 163"/>
                <a:gd name="T4" fmla="*/ 0 w 28"/>
                <a:gd name="T5" fmla="*/ 0 h 163"/>
                <a:gd name="T6" fmla="*/ 0 w 28"/>
                <a:gd name="T7" fmla="*/ 0 h 163"/>
                <a:gd name="T8" fmla="*/ 0 w 28"/>
                <a:gd name="T9" fmla="*/ 0 h 163"/>
                <a:gd name="T10" fmla="*/ 0 w 28"/>
                <a:gd name="T11" fmla="*/ 0 h 163"/>
                <a:gd name="T12" fmla="*/ 0 w 28"/>
                <a:gd name="T13" fmla="*/ 0 h 163"/>
                <a:gd name="T14" fmla="*/ 0 w 28"/>
                <a:gd name="T15" fmla="*/ 0 h 163"/>
                <a:gd name="T16" fmla="*/ 0 w 28"/>
                <a:gd name="T17" fmla="*/ 0 h 163"/>
                <a:gd name="T18" fmla="*/ 0 w 28"/>
                <a:gd name="T19" fmla="*/ 0 h 163"/>
                <a:gd name="T20" fmla="*/ 0 w 28"/>
                <a:gd name="T21" fmla="*/ 0 h 163"/>
                <a:gd name="T22" fmla="*/ 0 w 28"/>
                <a:gd name="T23" fmla="*/ 0 h 163"/>
                <a:gd name="T24" fmla="*/ 0 w 28"/>
                <a:gd name="T25" fmla="*/ 0 h 163"/>
                <a:gd name="T26" fmla="*/ 0 w 28"/>
                <a:gd name="T27" fmla="*/ 0 h 163"/>
                <a:gd name="T28" fmla="*/ 0 w 28"/>
                <a:gd name="T29" fmla="*/ 0 h 163"/>
                <a:gd name="T30" fmla="*/ 0 w 28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163">
                  <a:moveTo>
                    <a:pt x="27" y="158"/>
                  </a:moveTo>
                  <a:lnTo>
                    <a:pt x="27" y="158"/>
                  </a:lnTo>
                  <a:cubicBezTo>
                    <a:pt x="27" y="161"/>
                    <a:pt x="26" y="163"/>
                    <a:pt x="23" y="163"/>
                  </a:cubicBezTo>
                  <a:lnTo>
                    <a:pt x="5" y="163"/>
                  </a:lnTo>
                  <a:cubicBezTo>
                    <a:pt x="2" y="163"/>
                    <a:pt x="1" y="161"/>
                    <a:pt x="1" y="158"/>
                  </a:cubicBezTo>
                  <a:lnTo>
                    <a:pt x="1" y="50"/>
                  </a:lnTo>
                  <a:cubicBezTo>
                    <a:pt x="1" y="46"/>
                    <a:pt x="2" y="45"/>
                    <a:pt x="5" y="45"/>
                  </a:cubicBezTo>
                  <a:lnTo>
                    <a:pt x="23" y="45"/>
                  </a:lnTo>
                  <a:cubicBezTo>
                    <a:pt x="26" y="45"/>
                    <a:pt x="27" y="47"/>
                    <a:pt x="27" y="50"/>
                  </a:cubicBezTo>
                  <a:lnTo>
                    <a:pt x="27" y="158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cubicBezTo>
                    <a:pt x="2" y="28"/>
                    <a:pt x="0" y="21"/>
                    <a:pt x="0" y="14"/>
                  </a:cubicBezTo>
                  <a:cubicBezTo>
                    <a:pt x="0" y="6"/>
                    <a:pt x="3" y="0"/>
                    <a:pt x="14" y="0"/>
                  </a:cubicBezTo>
                  <a:cubicBezTo>
                    <a:pt x="26" y="0"/>
                    <a:pt x="28" y="6"/>
                    <a:pt x="28" y="14"/>
                  </a:cubicBezTo>
                  <a:cubicBezTo>
                    <a:pt x="28" y="21"/>
                    <a:pt x="26" y="28"/>
                    <a:pt x="14" y="28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4" name="Freeform 88"/>
            <p:cNvSpPr>
              <a:spLocks noEditPoints="1"/>
            </p:cNvSpPr>
            <p:nvPr/>
          </p:nvSpPr>
          <p:spPr bwMode="gray">
            <a:xfrm>
              <a:off x="2937" y="742"/>
              <a:ext cx="27" cy="32"/>
            </a:xfrm>
            <a:custGeom>
              <a:avLst/>
              <a:gdLst>
                <a:gd name="T0" fmla="*/ 0 w 104"/>
                <a:gd name="T1" fmla="*/ 0 h 122"/>
                <a:gd name="T2" fmla="*/ 0 w 104"/>
                <a:gd name="T3" fmla="*/ 0 h 122"/>
                <a:gd name="T4" fmla="*/ 0 w 104"/>
                <a:gd name="T5" fmla="*/ 0 h 122"/>
                <a:gd name="T6" fmla="*/ 0 w 104"/>
                <a:gd name="T7" fmla="*/ 0 h 122"/>
                <a:gd name="T8" fmla="*/ 0 w 104"/>
                <a:gd name="T9" fmla="*/ 0 h 122"/>
                <a:gd name="T10" fmla="*/ 0 w 104"/>
                <a:gd name="T11" fmla="*/ 0 h 122"/>
                <a:gd name="T12" fmla="*/ 0 w 104"/>
                <a:gd name="T13" fmla="*/ 0 h 122"/>
                <a:gd name="T14" fmla="*/ 0 w 104"/>
                <a:gd name="T15" fmla="*/ 0 h 122"/>
                <a:gd name="T16" fmla="*/ 0 w 104"/>
                <a:gd name="T17" fmla="*/ 0 h 122"/>
                <a:gd name="T18" fmla="*/ 0 w 104"/>
                <a:gd name="T19" fmla="*/ 0 h 122"/>
                <a:gd name="T20" fmla="*/ 0 w 104"/>
                <a:gd name="T21" fmla="*/ 0 h 122"/>
                <a:gd name="T22" fmla="*/ 0 w 104"/>
                <a:gd name="T23" fmla="*/ 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122">
                  <a:moveTo>
                    <a:pt x="51" y="23"/>
                  </a:moveTo>
                  <a:lnTo>
                    <a:pt x="51" y="23"/>
                  </a:lnTo>
                  <a:cubicBezTo>
                    <a:pt x="31" y="23"/>
                    <a:pt x="26" y="36"/>
                    <a:pt x="26" y="61"/>
                  </a:cubicBezTo>
                  <a:cubicBezTo>
                    <a:pt x="26" y="86"/>
                    <a:pt x="31" y="99"/>
                    <a:pt x="51" y="99"/>
                  </a:cubicBezTo>
                  <a:cubicBezTo>
                    <a:pt x="73" y="99"/>
                    <a:pt x="77" y="86"/>
                    <a:pt x="77" y="61"/>
                  </a:cubicBezTo>
                  <a:cubicBezTo>
                    <a:pt x="77" y="35"/>
                    <a:pt x="73" y="23"/>
                    <a:pt x="51" y="23"/>
                  </a:cubicBezTo>
                  <a:close/>
                  <a:moveTo>
                    <a:pt x="51" y="122"/>
                  </a:moveTo>
                  <a:lnTo>
                    <a:pt x="51" y="122"/>
                  </a:lnTo>
                  <a:cubicBezTo>
                    <a:pt x="3" y="122"/>
                    <a:pt x="0" y="86"/>
                    <a:pt x="0" y="59"/>
                  </a:cubicBezTo>
                  <a:cubicBezTo>
                    <a:pt x="0" y="36"/>
                    <a:pt x="5" y="0"/>
                    <a:pt x="51" y="0"/>
                  </a:cubicBezTo>
                  <a:cubicBezTo>
                    <a:pt x="98" y="0"/>
                    <a:pt x="104" y="31"/>
                    <a:pt x="104" y="59"/>
                  </a:cubicBezTo>
                  <a:cubicBezTo>
                    <a:pt x="104" y="86"/>
                    <a:pt x="101" y="122"/>
                    <a:pt x="51" y="122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gray">
            <a:xfrm>
              <a:off x="2968" y="742"/>
              <a:ext cx="26" cy="32"/>
            </a:xfrm>
            <a:custGeom>
              <a:avLst/>
              <a:gdLst>
                <a:gd name="T0" fmla="*/ 0 w 102"/>
                <a:gd name="T1" fmla="*/ 0 h 120"/>
                <a:gd name="T2" fmla="*/ 0 w 102"/>
                <a:gd name="T3" fmla="*/ 0 h 120"/>
                <a:gd name="T4" fmla="*/ 0 w 102"/>
                <a:gd name="T5" fmla="*/ 0 h 120"/>
                <a:gd name="T6" fmla="*/ 0 w 102"/>
                <a:gd name="T7" fmla="*/ 0 h 120"/>
                <a:gd name="T8" fmla="*/ 0 w 102"/>
                <a:gd name="T9" fmla="*/ 0 h 120"/>
                <a:gd name="T10" fmla="*/ 0 w 102"/>
                <a:gd name="T11" fmla="*/ 0 h 120"/>
                <a:gd name="T12" fmla="*/ 0 w 102"/>
                <a:gd name="T13" fmla="*/ 0 h 120"/>
                <a:gd name="T14" fmla="*/ 0 w 102"/>
                <a:gd name="T15" fmla="*/ 0 h 120"/>
                <a:gd name="T16" fmla="*/ 0 w 102"/>
                <a:gd name="T17" fmla="*/ 0 h 120"/>
                <a:gd name="T18" fmla="*/ 0 w 102"/>
                <a:gd name="T19" fmla="*/ 0 h 120"/>
                <a:gd name="T20" fmla="*/ 0 w 102"/>
                <a:gd name="T21" fmla="*/ 0 h 120"/>
                <a:gd name="T22" fmla="*/ 0 w 102"/>
                <a:gd name="T23" fmla="*/ 0 h 120"/>
                <a:gd name="T24" fmla="*/ 0 w 102"/>
                <a:gd name="T25" fmla="*/ 0 h 120"/>
                <a:gd name="T26" fmla="*/ 0 w 102"/>
                <a:gd name="T27" fmla="*/ 0 h 120"/>
                <a:gd name="T28" fmla="*/ 0 w 102"/>
                <a:gd name="T29" fmla="*/ 0 h 120"/>
                <a:gd name="T30" fmla="*/ 0 w 102"/>
                <a:gd name="T31" fmla="*/ 0 h 120"/>
                <a:gd name="T32" fmla="*/ 0 w 102"/>
                <a:gd name="T33" fmla="*/ 0 h 120"/>
                <a:gd name="T34" fmla="*/ 0 w 102"/>
                <a:gd name="T35" fmla="*/ 0 h 120"/>
                <a:gd name="T36" fmla="*/ 0 w 102"/>
                <a:gd name="T37" fmla="*/ 0 h 120"/>
                <a:gd name="T38" fmla="*/ 0 w 102"/>
                <a:gd name="T39" fmla="*/ 0 h 120"/>
                <a:gd name="T40" fmla="*/ 0 w 102"/>
                <a:gd name="T41" fmla="*/ 0 h 1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2" h="120">
                  <a:moveTo>
                    <a:pt x="98" y="120"/>
                  </a:moveTo>
                  <a:lnTo>
                    <a:pt x="98" y="120"/>
                  </a:lnTo>
                  <a:lnTo>
                    <a:pt x="81" y="120"/>
                  </a:lnTo>
                  <a:cubicBezTo>
                    <a:pt x="78" y="120"/>
                    <a:pt x="76" y="118"/>
                    <a:pt x="76" y="115"/>
                  </a:cubicBezTo>
                  <a:lnTo>
                    <a:pt x="76" y="48"/>
                  </a:lnTo>
                  <a:cubicBezTo>
                    <a:pt x="76" y="33"/>
                    <a:pt x="73" y="24"/>
                    <a:pt x="59" y="24"/>
                  </a:cubicBezTo>
                  <a:cubicBezTo>
                    <a:pt x="49" y="24"/>
                    <a:pt x="33" y="32"/>
                    <a:pt x="26" y="35"/>
                  </a:cubicBezTo>
                  <a:lnTo>
                    <a:pt x="26" y="115"/>
                  </a:lnTo>
                  <a:cubicBezTo>
                    <a:pt x="26" y="118"/>
                    <a:pt x="25" y="120"/>
                    <a:pt x="22" y="120"/>
                  </a:cubicBezTo>
                  <a:lnTo>
                    <a:pt x="5" y="120"/>
                  </a:lnTo>
                  <a:cubicBezTo>
                    <a:pt x="1" y="120"/>
                    <a:pt x="0" y="118"/>
                    <a:pt x="0" y="115"/>
                  </a:cubicBezTo>
                  <a:lnTo>
                    <a:pt x="0" y="7"/>
                  </a:lnTo>
                  <a:cubicBezTo>
                    <a:pt x="0" y="4"/>
                    <a:pt x="1" y="2"/>
                    <a:pt x="5" y="2"/>
                  </a:cubicBezTo>
                  <a:lnTo>
                    <a:pt x="22" y="2"/>
                  </a:lnTo>
                  <a:cubicBezTo>
                    <a:pt x="25" y="2"/>
                    <a:pt x="26" y="4"/>
                    <a:pt x="26" y="7"/>
                  </a:cubicBezTo>
                  <a:lnTo>
                    <a:pt x="26" y="14"/>
                  </a:lnTo>
                  <a:cubicBezTo>
                    <a:pt x="26" y="14"/>
                    <a:pt x="27" y="14"/>
                    <a:pt x="27" y="14"/>
                  </a:cubicBezTo>
                  <a:cubicBezTo>
                    <a:pt x="36" y="8"/>
                    <a:pt x="53" y="0"/>
                    <a:pt x="67" y="0"/>
                  </a:cubicBezTo>
                  <a:cubicBezTo>
                    <a:pt x="100" y="0"/>
                    <a:pt x="102" y="21"/>
                    <a:pt x="102" y="45"/>
                  </a:cubicBezTo>
                  <a:lnTo>
                    <a:pt x="102" y="115"/>
                  </a:lnTo>
                  <a:cubicBezTo>
                    <a:pt x="102" y="118"/>
                    <a:pt x="102" y="120"/>
                    <a:pt x="98" y="120"/>
                  </a:cubicBez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200" kern="1200" smtClean="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grpSp>
        <p:nvGrpSpPr>
          <p:cNvPr id="26" name="Group 137"/>
          <p:cNvGrpSpPr>
            <a:grpSpLocks/>
          </p:cNvGrpSpPr>
          <p:nvPr userDrawn="1"/>
        </p:nvGrpSpPr>
        <p:grpSpPr bwMode="auto">
          <a:xfrm>
            <a:off x="0" y="0"/>
            <a:ext cx="9144000" cy="1022350"/>
            <a:chOff x="0" y="0"/>
            <a:chExt cx="5760" cy="644"/>
          </a:xfrm>
        </p:grpSpPr>
        <p:sp>
          <p:nvSpPr>
            <p:cNvPr id="27" name="Rectangle 11"/>
            <p:cNvSpPr>
              <a:spLocks noChangeArrowheads="1"/>
            </p:cNvSpPr>
            <p:nvPr/>
          </p:nvSpPr>
          <p:spPr bwMode="gray">
            <a:xfrm flipV="1">
              <a:off x="0" y="0"/>
              <a:ext cx="5760" cy="6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rgbClr val="0F5494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en-US" kern="1200" smtClean="0">
                <a:cs typeface="Arial Unicode MS" pitchFamily="34" charset="-128"/>
              </a:endParaRPr>
            </a:p>
          </p:txBody>
        </p:sp>
        <p:pic>
          <p:nvPicPr>
            <p:cNvPr id="28" name="Picture 134" descr="bandeau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0"/>
              <a:ext cx="3886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" name="Group 135"/>
            <p:cNvGrpSpPr>
              <a:grpSpLocks/>
            </p:cNvGrpSpPr>
            <p:nvPr userDrawn="1"/>
          </p:nvGrpSpPr>
          <p:grpSpPr bwMode="auto">
            <a:xfrm>
              <a:off x="2488" y="189"/>
              <a:ext cx="923" cy="455"/>
              <a:chOff x="2488" y="189"/>
              <a:chExt cx="923" cy="455"/>
            </a:xfrm>
          </p:grpSpPr>
          <p:sp>
            <p:nvSpPr>
              <p:cNvPr id="30" name="Freeform 28"/>
              <p:cNvSpPr>
                <a:spLocks/>
              </p:cNvSpPr>
              <p:nvPr/>
            </p:nvSpPr>
            <p:spPr bwMode="gray">
              <a:xfrm>
                <a:off x="2488" y="190"/>
                <a:ext cx="454" cy="166"/>
              </a:xfrm>
              <a:custGeom>
                <a:avLst/>
                <a:gdLst>
                  <a:gd name="T0" fmla="*/ 0 w 1737"/>
                  <a:gd name="T1" fmla="*/ 0 h 638"/>
                  <a:gd name="T2" fmla="*/ 0 w 1737"/>
                  <a:gd name="T3" fmla="*/ 0 h 638"/>
                  <a:gd name="T4" fmla="*/ 0 w 1737"/>
                  <a:gd name="T5" fmla="*/ 0 h 638"/>
                  <a:gd name="T6" fmla="*/ 0 w 1737"/>
                  <a:gd name="T7" fmla="*/ 0 h 638"/>
                  <a:gd name="T8" fmla="*/ 0 w 1737"/>
                  <a:gd name="T9" fmla="*/ 0 h 638"/>
                  <a:gd name="T10" fmla="*/ 0 w 1737"/>
                  <a:gd name="T11" fmla="*/ 0 h 638"/>
                  <a:gd name="T12" fmla="*/ 0 w 1737"/>
                  <a:gd name="T13" fmla="*/ 0 h 638"/>
                  <a:gd name="T14" fmla="*/ 0 w 1737"/>
                  <a:gd name="T15" fmla="*/ 0 h 638"/>
                  <a:gd name="T16" fmla="*/ 0 w 1737"/>
                  <a:gd name="T17" fmla="*/ 0 h 638"/>
                  <a:gd name="T18" fmla="*/ 0 w 1737"/>
                  <a:gd name="T19" fmla="*/ 0 h 638"/>
                  <a:gd name="T20" fmla="*/ 0 w 1737"/>
                  <a:gd name="T21" fmla="*/ 0 h 638"/>
                  <a:gd name="T22" fmla="*/ 0 w 1737"/>
                  <a:gd name="T23" fmla="*/ 0 h 638"/>
                  <a:gd name="T24" fmla="*/ 0 w 1737"/>
                  <a:gd name="T25" fmla="*/ 0 h 638"/>
                  <a:gd name="T26" fmla="*/ 0 w 1737"/>
                  <a:gd name="T27" fmla="*/ 0 h 638"/>
                  <a:gd name="T28" fmla="*/ 0 w 1737"/>
                  <a:gd name="T29" fmla="*/ 0 h 6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37" h="638">
                    <a:moveTo>
                      <a:pt x="0" y="638"/>
                    </a:moveTo>
                    <a:lnTo>
                      <a:pt x="0" y="638"/>
                    </a:lnTo>
                    <a:cubicBezTo>
                      <a:pt x="0" y="638"/>
                      <a:pt x="1047" y="503"/>
                      <a:pt x="1076" y="498"/>
                    </a:cubicBezTo>
                    <a:cubicBezTo>
                      <a:pt x="1121" y="490"/>
                      <a:pt x="1162" y="482"/>
                      <a:pt x="1199" y="471"/>
                    </a:cubicBezTo>
                    <a:cubicBezTo>
                      <a:pt x="1284" y="448"/>
                      <a:pt x="1362" y="413"/>
                      <a:pt x="1431" y="366"/>
                    </a:cubicBezTo>
                    <a:cubicBezTo>
                      <a:pt x="1497" y="322"/>
                      <a:pt x="1559" y="258"/>
                      <a:pt x="1620" y="187"/>
                    </a:cubicBezTo>
                    <a:cubicBezTo>
                      <a:pt x="1658" y="142"/>
                      <a:pt x="1699" y="83"/>
                      <a:pt x="1737" y="27"/>
                    </a:cubicBezTo>
                    <a:lnTo>
                      <a:pt x="1737" y="0"/>
                    </a:lnTo>
                    <a:cubicBezTo>
                      <a:pt x="1692" y="66"/>
                      <a:pt x="1648" y="124"/>
                      <a:pt x="1602" y="174"/>
                    </a:cubicBezTo>
                    <a:cubicBezTo>
                      <a:pt x="1541" y="241"/>
                      <a:pt x="1478" y="296"/>
                      <a:pt x="1413" y="338"/>
                    </a:cubicBezTo>
                    <a:cubicBezTo>
                      <a:pt x="1346" y="381"/>
                      <a:pt x="1271" y="413"/>
                      <a:pt x="1190" y="433"/>
                    </a:cubicBezTo>
                    <a:cubicBezTo>
                      <a:pt x="1153" y="442"/>
                      <a:pt x="1114" y="450"/>
                      <a:pt x="1070" y="456"/>
                    </a:cubicBezTo>
                    <a:cubicBezTo>
                      <a:pt x="1041" y="460"/>
                      <a:pt x="1011" y="463"/>
                      <a:pt x="982" y="466"/>
                    </a:cubicBezTo>
                    <a:cubicBezTo>
                      <a:pt x="971" y="467"/>
                      <a:pt x="0" y="570"/>
                      <a:pt x="0" y="570"/>
                    </a:cubicBezTo>
                    <a:lnTo>
                      <a:pt x="0" y="638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gray">
              <a:xfrm>
                <a:off x="2488" y="226"/>
                <a:ext cx="454" cy="154"/>
              </a:xfrm>
              <a:custGeom>
                <a:avLst/>
                <a:gdLst>
                  <a:gd name="T0" fmla="*/ 0 w 1737"/>
                  <a:gd name="T1" fmla="*/ 0 h 589"/>
                  <a:gd name="T2" fmla="*/ 0 w 1737"/>
                  <a:gd name="T3" fmla="*/ 0 h 589"/>
                  <a:gd name="T4" fmla="*/ 0 w 1737"/>
                  <a:gd name="T5" fmla="*/ 0 h 589"/>
                  <a:gd name="T6" fmla="*/ 0 w 1737"/>
                  <a:gd name="T7" fmla="*/ 0 h 589"/>
                  <a:gd name="T8" fmla="*/ 0 w 1737"/>
                  <a:gd name="T9" fmla="*/ 0 h 589"/>
                  <a:gd name="T10" fmla="*/ 0 w 1737"/>
                  <a:gd name="T11" fmla="*/ 0 h 589"/>
                  <a:gd name="T12" fmla="*/ 0 w 1737"/>
                  <a:gd name="T13" fmla="*/ 0 h 589"/>
                  <a:gd name="T14" fmla="*/ 0 w 1737"/>
                  <a:gd name="T15" fmla="*/ 0 h 589"/>
                  <a:gd name="T16" fmla="*/ 0 w 1737"/>
                  <a:gd name="T17" fmla="*/ 0 h 589"/>
                  <a:gd name="T18" fmla="*/ 0 w 1737"/>
                  <a:gd name="T19" fmla="*/ 0 h 589"/>
                  <a:gd name="T20" fmla="*/ 0 w 1737"/>
                  <a:gd name="T21" fmla="*/ 0 h 589"/>
                  <a:gd name="T22" fmla="*/ 0 w 1737"/>
                  <a:gd name="T23" fmla="*/ 0 h 589"/>
                  <a:gd name="T24" fmla="*/ 0 w 1737"/>
                  <a:gd name="T25" fmla="*/ 0 h 589"/>
                  <a:gd name="T26" fmla="*/ 0 w 1737"/>
                  <a:gd name="T27" fmla="*/ 0 h 589"/>
                  <a:gd name="T28" fmla="*/ 0 w 1737"/>
                  <a:gd name="T29" fmla="*/ 0 h 589"/>
                  <a:gd name="T30" fmla="*/ 0 w 1737"/>
                  <a:gd name="T31" fmla="*/ 0 h 589"/>
                  <a:gd name="T32" fmla="*/ 0 w 1737"/>
                  <a:gd name="T33" fmla="*/ 0 h 589"/>
                  <a:gd name="T34" fmla="*/ 0 w 1737"/>
                  <a:gd name="T35" fmla="*/ 0 h 58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37" h="589">
                    <a:moveTo>
                      <a:pt x="1404" y="323"/>
                    </a:moveTo>
                    <a:lnTo>
                      <a:pt x="1404" y="323"/>
                    </a:lnTo>
                    <a:cubicBezTo>
                      <a:pt x="1338" y="360"/>
                      <a:pt x="1262" y="388"/>
                      <a:pt x="1179" y="404"/>
                    </a:cubicBezTo>
                    <a:cubicBezTo>
                      <a:pt x="1143" y="412"/>
                      <a:pt x="1104" y="418"/>
                      <a:pt x="1060" y="422"/>
                    </a:cubicBezTo>
                    <a:cubicBezTo>
                      <a:pt x="1033" y="425"/>
                      <a:pt x="1007" y="427"/>
                      <a:pt x="981" y="430"/>
                    </a:cubicBezTo>
                    <a:cubicBezTo>
                      <a:pt x="967" y="431"/>
                      <a:pt x="952" y="432"/>
                      <a:pt x="938" y="433"/>
                    </a:cubicBezTo>
                    <a:cubicBezTo>
                      <a:pt x="617" y="462"/>
                      <a:pt x="298" y="493"/>
                      <a:pt x="0" y="522"/>
                    </a:cubicBezTo>
                    <a:lnTo>
                      <a:pt x="0" y="589"/>
                    </a:lnTo>
                    <a:cubicBezTo>
                      <a:pt x="301" y="553"/>
                      <a:pt x="622" y="515"/>
                      <a:pt x="943" y="479"/>
                    </a:cubicBezTo>
                    <a:cubicBezTo>
                      <a:pt x="957" y="477"/>
                      <a:pt x="971" y="475"/>
                      <a:pt x="986" y="474"/>
                    </a:cubicBezTo>
                    <a:cubicBezTo>
                      <a:pt x="1012" y="471"/>
                      <a:pt x="1038" y="468"/>
                      <a:pt x="1064" y="465"/>
                    </a:cubicBezTo>
                    <a:cubicBezTo>
                      <a:pt x="1110" y="459"/>
                      <a:pt x="1150" y="452"/>
                      <a:pt x="1187" y="443"/>
                    </a:cubicBezTo>
                    <a:cubicBezTo>
                      <a:pt x="1273" y="424"/>
                      <a:pt x="1352" y="393"/>
                      <a:pt x="1420" y="352"/>
                    </a:cubicBezTo>
                    <a:cubicBezTo>
                      <a:pt x="1487" y="312"/>
                      <a:pt x="1547" y="255"/>
                      <a:pt x="1611" y="186"/>
                    </a:cubicBezTo>
                    <a:cubicBezTo>
                      <a:pt x="1651" y="143"/>
                      <a:pt x="1696" y="82"/>
                      <a:pt x="1737" y="25"/>
                    </a:cubicBezTo>
                    <a:lnTo>
                      <a:pt x="1737" y="0"/>
                    </a:lnTo>
                    <a:cubicBezTo>
                      <a:pt x="1688" y="66"/>
                      <a:pt x="1642" y="122"/>
                      <a:pt x="1596" y="170"/>
                    </a:cubicBezTo>
                    <a:cubicBezTo>
                      <a:pt x="1533" y="234"/>
                      <a:pt x="1468" y="286"/>
                      <a:pt x="1404" y="323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gray">
              <a:xfrm>
                <a:off x="2488" y="264"/>
                <a:ext cx="454" cy="140"/>
              </a:xfrm>
              <a:custGeom>
                <a:avLst/>
                <a:gdLst>
                  <a:gd name="T0" fmla="*/ 0 w 1737"/>
                  <a:gd name="T1" fmla="*/ 0 h 535"/>
                  <a:gd name="T2" fmla="*/ 0 w 1737"/>
                  <a:gd name="T3" fmla="*/ 0 h 535"/>
                  <a:gd name="T4" fmla="*/ 0 w 1737"/>
                  <a:gd name="T5" fmla="*/ 0 h 535"/>
                  <a:gd name="T6" fmla="*/ 0 w 1737"/>
                  <a:gd name="T7" fmla="*/ 0 h 535"/>
                  <a:gd name="T8" fmla="*/ 0 w 1737"/>
                  <a:gd name="T9" fmla="*/ 0 h 535"/>
                  <a:gd name="T10" fmla="*/ 0 w 1737"/>
                  <a:gd name="T11" fmla="*/ 0 h 535"/>
                  <a:gd name="T12" fmla="*/ 0 w 1737"/>
                  <a:gd name="T13" fmla="*/ 0 h 535"/>
                  <a:gd name="T14" fmla="*/ 0 w 1737"/>
                  <a:gd name="T15" fmla="*/ 0 h 535"/>
                  <a:gd name="T16" fmla="*/ 0 w 1737"/>
                  <a:gd name="T17" fmla="*/ 0 h 535"/>
                  <a:gd name="T18" fmla="*/ 0 w 1737"/>
                  <a:gd name="T19" fmla="*/ 0 h 535"/>
                  <a:gd name="T20" fmla="*/ 0 w 1737"/>
                  <a:gd name="T21" fmla="*/ 0 h 535"/>
                  <a:gd name="T22" fmla="*/ 0 w 1737"/>
                  <a:gd name="T23" fmla="*/ 0 h 535"/>
                  <a:gd name="T24" fmla="*/ 0 w 1737"/>
                  <a:gd name="T25" fmla="*/ 0 h 535"/>
                  <a:gd name="T26" fmla="*/ 0 w 1737"/>
                  <a:gd name="T27" fmla="*/ 0 h 535"/>
                  <a:gd name="T28" fmla="*/ 0 w 1737"/>
                  <a:gd name="T29" fmla="*/ 0 h 5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37" h="535">
                    <a:moveTo>
                      <a:pt x="1587" y="162"/>
                    </a:moveTo>
                    <a:lnTo>
                      <a:pt x="1587" y="162"/>
                    </a:lnTo>
                    <a:cubicBezTo>
                      <a:pt x="1523" y="221"/>
                      <a:pt x="1456" y="266"/>
                      <a:pt x="1389" y="299"/>
                    </a:cubicBezTo>
                    <a:cubicBezTo>
                      <a:pt x="1322" y="331"/>
                      <a:pt x="1248" y="353"/>
                      <a:pt x="1162" y="367"/>
                    </a:cubicBezTo>
                    <a:cubicBezTo>
                      <a:pt x="1127" y="373"/>
                      <a:pt x="1088" y="378"/>
                      <a:pt x="1044" y="382"/>
                    </a:cubicBezTo>
                    <a:lnTo>
                      <a:pt x="0" y="467"/>
                    </a:lnTo>
                    <a:lnTo>
                      <a:pt x="0" y="535"/>
                    </a:lnTo>
                    <a:lnTo>
                      <a:pt x="928" y="437"/>
                    </a:lnTo>
                    <a:lnTo>
                      <a:pt x="1048" y="424"/>
                    </a:lnTo>
                    <a:cubicBezTo>
                      <a:pt x="1093" y="419"/>
                      <a:pt x="1133" y="413"/>
                      <a:pt x="1169" y="406"/>
                    </a:cubicBezTo>
                    <a:cubicBezTo>
                      <a:pt x="1258" y="389"/>
                      <a:pt x="1335" y="364"/>
                      <a:pt x="1403" y="329"/>
                    </a:cubicBezTo>
                    <a:cubicBezTo>
                      <a:pt x="1473" y="294"/>
                      <a:pt x="1542" y="236"/>
                      <a:pt x="1607" y="174"/>
                    </a:cubicBezTo>
                    <a:cubicBezTo>
                      <a:pt x="1650" y="132"/>
                      <a:pt x="1692" y="78"/>
                      <a:pt x="1737" y="22"/>
                    </a:cubicBezTo>
                    <a:lnTo>
                      <a:pt x="1737" y="0"/>
                    </a:lnTo>
                    <a:cubicBezTo>
                      <a:pt x="1685" y="64"/>
                      <a:pt x="1636" y="117"/>
                      <a:pt x="1587" y="162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gray">
              <a:xfrm>
                <a:off x="2488" y="338"/>
                <a:ext cx="454" cy="113"/>
              </a:xfrm>
              <a:custGeom>
                <a:avLst/>
                <a:gdLst>
                  <a:gd name="T0" fmla="*/ 0 w 1737"/>
                  <a:gd name="T1" fmla="*/ 0 h 434"/>
                  <a:gd name="T2" fmla="*/ 0 w 1737"/>
                  <a:gd name="T3" fmla="*/ 0 h 434"/>
                  <a:gd name="T4" fmla="*/ 0 w 1737"/>
                  <a:gd name="T5" fmla="*/ 0 h 434"/>
                  <a:gd name="T6" fmla="*/ 0 w 1737"/>
                  <a:gd name="T7" fmla="*/ 0 h 434"/>
                  <a:gd name="T8" fmla="*/ 0 w 1737"/>
                  <a:gd name="T9" fmla="*/ 0 h 434"/>
                  <a:gd name="T10" fmla="*/ 0 w 1737"/>
                  <a:gd name="T11" fmla="*/ 0 h 434"/>
                  <a:gd name="T12" fmla="*/ 0 w 1737"/>
                  <a:gd name="T13" fmla="*/ 0 h 434"/>
                  <a:gd name="T14" fmla="*/ 0 w 1737"/>
                  <a:gd name="T15" fmla="*/ 0 h 434"/>
                  <a:gd name="T16" fmla="*/ 0 w 1737"/>
                  <a:gd name="T17" fmla="*/ 0 h 434"/>
                  <a:gd name="T18" fmla="*/ 0 w 1737"/>
                  <a:gd name="T19" fmla="*/ 0 h 434"/>
                  <a:gd name="T20" fmla="*/ 0 w 1737"/>
                  <a:gd name="T21" fmla="*/ 0 h 434"/>
                  <a:gd name="T22" fmla="*/ 0 w 1737"/>
                  <a:gd name="T23" fmla="*/ 0 h 434"/>
                  <a:gd name="T24" fmla="*/ 0 w 1737"/>
                  <a:gd name="T25" fmla="*/ 0 h 434"/>
                  <a:gd name="T26" fmla="*/ 0 w 1737"/>
                  <a:gd name="T27" fmla="*/ 0 h 434"/>
                  <a:gd name="T28" fmla="*/ 0 w 1737"/>
                  <a:gd name="T29" fmla="*/ 0 h 434"/>
                  <a:gd name="T30" fmla="*/ 0 w 1737"/>
                  <a:gd name="T31" fmla="*/ 0 h 434"/>
                  <a:gd name="T32" fmla="*/ 0 w 1737"/>
                  <a:gd name="T33" fmla="*/ 0 h 434"/>
                  <a:gd name="T34" fmla="*/ 0 w 1737"/>
                  <a:gd name="T35" fmla="*/ 0 h 4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37" h="434">
                    <a:moveTo>
                      <a:pt x="1334" y="230"/>
                    </a:moveTo>
                    <a:lnTo>
                      <a:pt x="1334" y="230"/>
                    </a:lnTo>
                    <a:cubicBezTo>
                      <a:pt x="1274" y="264"/>
                      <a:pt x="1228" y="284"/>
                      <a:pt x="1141" y="293"/>
                    </a:cubicBezTo>
                    <a:cubicBezTo>
                      <a:pt x="1089" y="298"/>
                      <a:pt x="1035" y="301"/>
                      <a:pt x="983" y="304"/>
                    </a:cubicBezTo>
                    <a:cubicBezTo>
                      <a:pt x="957" y="305"/>
                      <a:pt x="932" y="306"/>
                      <a:pt x="907" y="308"/>
                    </a:cubicBezTo>
                    <a:cubicBezTo>
                      <a:pt x="749" y="317"/>
                      <a:pt x="594" y="327"/>
                      <a:pt x="436" y="337"/>
                    </a:cubicBezTo>
                    <a:lnTo>
                      <a:pt x="0" y="366"/>
                    </a:lnTo>
                    <a:lnTo>
                      <a:pt x="0" y="434"/>
                    </a:lnTo>
                    <a:lnTo>
                      <a:pt x="441" y="394"/>
                    </a:lnTo>
                    <a:cubicBezTo>
                      <a:pt x="583" y="381"/>
                      <a:pt x="748" y="366"/>
                      <a:pt x="910" y="353"/>
                    </a:cubicBezTo>
                    <a:lnTo>
                      <a:pt x="1027" y="344"/>
                    </a:lnTo>
                    <a:cubicBezTo>
                      <a:pt x="1073" y="340"/>
                      <a:pt x="1111" y="337"/>
                      <a:pt x="1146" y="332"/>
                    </a:cubicBezTo>
                    <a:cubicBezTo>
                      <a:pt x="1235" y="321"/>
                      <a:pt x="1311" y="303"/>
                      <a:pt x="1379" y="277"/>
                    </a:cubicBezTo>
                    <a:cubicBezTo>
                      <a:pt x="1452" y="250"/>
                      <a:pt x="1520" y="208"/>
                      <a:pt x="1589" y="158"/>
                    </a:cubicBezTo>
                    <a:cubicBezTo>
                      <a:pt x="1651" y="113"/>
                      <a:pt x="1737" y="25"/>
                      <a:pt x="1737" y="24"/>
                    </a:cubicBezTo>
                    <a:lnTo>
                      <a:pt x="1737" y="0"/>
                    </a:lnTo>
                    <a:cubicBezTo>
                      <a:pt x="1681" y="55"/>
                      <a:pt x="1649" y="86"/>
                      <a:pt x="1587" y="126"/>
                    </a:cubicBezTo>
                    <a:cubicBezTo>
                      <a:pt x="1514" y="174"/>
                      <a:pt x="1389" y="200"/>
                      <a:pt x="1334" y="23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gray">
              <a:xfrm>
                <a:off x="2488" y="383"/>
                <a:ext cx="454" cy="92"/>
              </a:xfrm>
              <a:custGeom>
                <a:avLst/>
                <a:gdLst>
                  <a:gd name="T0" fmla="*/ 0 w 1737"/>
                  <a:gd name="T1" fmla="*/ 0 h 353"/>
                  <a:gd name="T2" fmla="*/ 0 w 1737"/>
                  <a:gd name="T3" fmla="*/ 0 h 353"/>
                  <a:gd name="T4" fmla="*/ 0 w 1737"/>
                  <a:gd name="T5" fmla="*/ 0 h 353"/>
                  <a:gd name="T6" fmla="*/ 0 w 1737"/>
                  <a:gd name="T7" fmla="*/ 0 h 353"/>
                  <a:gd name="T8" fmla="*/ 0 w 1737"/>
                  <a:gd name="T9" fmla="*/ 0 h 353"/>
                  <a:gd name="T10" fmla="*/ 0 w 1737"/>
                  <a:gd name="T11" fmla="*/ 0 h 353"/>
                  <a:gd name="T12" fmla="*/ 0 w 1737"/>
                  <a:gd name="T13" fmla="*/ 0 h 353"/>
                  <a:gd name="T14" fmla="*/ 0 w 1737"/>
                  <a:gd name="T15" fmla="*/ 0 h 353"/>
                  <a:gd name="T16" fmla="*/ 0 w 1737"/>
                  <a:gd name="T17" fmla="*/ 0 h 353"/>
                  <a:gd name="T18" fmla="*/ 0 w 1737"/>
                  <a:gd name="T19" fmla="*/ 0 h 353"/>
                  <a:gd name="T20" fmla="*/ 0 w 1737"/>
                  <a:gd name="T21" fmla="*/ 0 h 353"/>
                  <a:gd name="T22" fmla="*/ 0 w 1737"/>
                  <a:gd name="T23" fmla="*/ 0 h 353"/>
                  <a:gd name="T24" fmla="*/ 0 w 1737"/>
                  <a:gd name="T25" fmla="*/ 0 h 353"/>
                  <a:gd name="T26" fmla="*/ 0 w 1737"/>
                  <a:gd name="T27" fmla="*/ 0 h 353"/>
                  <a:gd name="T28" fmla="*/ 0 w 1737"/>
                  <a:gd name="T29" fmla="*/ 0 h 353"/>
                  <a:gd name="T30" fmla="*/ 0 w 1737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7" h="353">
                    <a:moveTo>
                      <a:pt x="1357" y="188"/>
                    </a:moveTo>
                    <a:lnTo>
                      <a:pt x="1357" y="188"/>
                    </a:lnTo>
                    <a:cubicBezTo>
                      <a:pt x="1291" y="207"/>
                      <a:pt x="1216" y="220"/>
                      <a:pt x="1130" y="228"/>
                    </a:cubicBezTo>
                    <a:cubicBezTo>
                      <a:pt x="1095" y="231"/>
                      <a:pt x="1057" y="233"/>
                      <a:pt x="1014" y="235"/>
                    </a:cubicBezTo>
                    <a:lnTo>
                      <a:pt x="897" y="240"/>
                    </a:lnTo>
                    <a:cubicBezTo>
                      <a:pt x="607" y="253"/>
                      <a:pt x="318" y="268"/>
                      <a:pt x="0" y="285"/>
                    </a:cubicBezTo>
                    <a:lnTo>
                      <a:pt x="0" y="353"/>
                    </a:lnTo>
                    <a:cubicBezTo>
                      <a:pt x="304" y="329"/>
                      <a:pt x="602" y="306"/>
                      <a:pt x="900" y="285"/>
                    </a:cubicBezTo>
                    <a:lnTo>
                      <a:pt x="1016" y="277"/>
                    </a:lnTo>
                    <a:cubicBezTo>
                      <a:pt x="1061" y="274"/>
                      <a:pt x="1099" y="271"/>
                      <a:pt x="1134" y="267"/>
                    </a:cubicBezTo>
                    <a:cubicBezTo>
                      <a:pt x="1222" y="257"/>
                      <a:pt x="1298" y="242"/>
                      <a:pt x="1366" y="220"/>
                    </a:cubicBezTo>
                    <a:cubicBezTo>
                      <a:pt x="1441" y="197"/>
                      <a:pt x="1513" y="162"/>
                      <a:pt x="1582" y="118"/>
                    </a:cubicBezTo>
                    <a:cubicBezTo>
                      <a:pt x="1633" y="86"/>
                      <a:pt x="1684" y="48"/>
                      <a:pt x="1737" y="2"/>
                    </a:cubicBezTo>
                    <a:lnTo>
                      <a:pt x="1737" y="0"/>
                    </a:lnTo>
                    <a:cubicBezTo>
                      <a:pt x="1679" y="50"/>
                      <a:pt x="1623" y="61"/>
                      <a:pt x="1568" y="94"/>
                    </a:cubicBezTo>
                    <a:cubicBezTo>
                      <a:pt x="1500" y="135"/>
                      <a:pt x="1429" y="167"/>
                      <a:pt x="1357" y="18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gray">
              <a:xfrm>
                <a:off x="2488" y="412"/>
                <a:ext cx="454" cy="87"/>
              </a:xfrm>
              <a:custGeom>
                <a:avLst/>
                <a:gdLst>
                  <a:gd name="T0" fmla="*/ 0 w 1737"/>
                  <a:gd name="T1" fmla="*/ 0 h 331"/>
                  <a:gd name="T2" fmla="*/ 0 w 1737"/>
                  <a:gd name="T3" fmla="*/ 0 h 331"/>
                  <a:gd name="T4" fmla="*/ 0 w 1737"/>
                  <a:gd name="T5" fmla="*/ 0 h 331"/>
                  <a:gd name="T6" fmla="*/ 0 w 1737"/>
                  <a:gd name="T7" fmla="*/ 0 h 331"/>
                  <a:gd name="T8" fmla="*/ 0 w 1737"/>
                  <a:gd name="T9" fmla="*/ 0 h 331"/>
                  <a:gd name="T10" fmla="*/ 0 w 1737"/>
                  <a:gd name="T11" fmla="*/ 0 h 331"/>
                  <a:gd name="T12" fmla="*/ 0 w 1737"/>
                  <a:gd name="T13" fmla="*/ 0 h 331"/>
                  <a:gd name="T14" fmla="*/ 0 w 1737"/>
                  <a:gd name="T15" fmla="*/ 0 h 331"/>
                  <a:gd name="T16" fmla="*/ 0 w 1737"/>
                  <a:gd name="T17" fmla="*/ 0 h 331"/>
                  <a:gd name="T18" fmla="*/ 0 w 1737"/>
                  <a:gd name="T19" fmla="*/ 0 h 331"/>
                  <a:gd name="T20" fmla="*/ 0 w 1737"/>
                  <a:gd name="T21" fmla="*/ 0 h 331"/>
                  <a:gd name="T22" fmla="*/ 0 w 1737"/>
                  <a:gd name="T23" fmla="*/ 0 h 331"/>
                  <a:gd name="T24" fmla="*/ 0 w 1737"/>
                  <a:gd name="T25" fmla="*/ 0 h 331"/>
                  <a:gd name="T26" fmla="*/ 0 w 1737"/>
                  <a:gd name="T27" fmla="*/ 0 h 331"/>
                  <a:gd name="T28" fmla="*/ 0 w 1737"/>
                  <a:gd name="T29" fmla="*/ 0 h 331"/>
                  <a:gd name="T30" fmla="*/ 0 w 1737"/>
                  <a:gd name="T31" fmla="*/ 0 h 3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7" h="331">
                    <a:moveTo>
                      <a:pt x="1346" y="186"/>
                    </a:moveTo>
                    <a:lnTo>
                      <a:pt x="1346" y="186"/>
                    </a:lnTo>
                    <a:cubicBezTo>
                      <a:pt x="1279" y="201"/>
                      <a:pt x="1207" y="211"/>
                      <a:pt x="1119" y="217"/>
                    </a:cubicBezTo>
                    <a:cubicBezTo>
                      <a:pt x="1085" y="219"/>
                      <a:pt x="1049" y="221"/>
                      <a:pt x="1004" y="222"/>
                    </a:cubicBezTo>
                    <a:lnTo>
                      <a:pt x="889" y="227"/>
                    </a:lnTo>
                    <a:cubicBezTo>
                      <a:pt x="597" y="238"/>
                      <a:pt x="302" y="250"/>
                      <a:pt x="0" y="263"/>
                    </a:cubicBezTo>
                    <a:lnTo>
                      <a:pt x="0" y="331"/>
                    </a:lnTo>
                    <a:cubicBezTo>
                      <a:pt x="300" y="310"/>
                      <a:pt x="594" y="290"/>
                      <a:pt x="891" y="272"/>
                    </a:cubicBezTo>
                    <a:lnTo>
                      <a:pt x="1007" y="265"/>
                    </a:lnTo>
                    <a:cubicBezTo>
                      <a:pt x="1052" y="262"/>
                      <a:pt x="1089" y="260"/>
                      <a:pt x="1123" y="257"/>
                    </a:cubicBezTo>
                    <a:cubicBezTo>
                      <a:pt x="1212" y="248"/>
                      <a:pt x="1286" y="236"/>
                      <a:pt x="1353" y="219"/>
                    </a:cubicBezTo>
                    <a:cubicBezTo>
                      <a:pt x="1430" y="199"/>
                      <a:pt x="1504" y="171"/>
                      <a:pt x="1573" y="134"/>
                    </a:cubicBezTo>
                    <a:cubicBezTo>
                      <a:pt x="1627" y="105"/>
                      <a:pt x="1681" y="71"/>
                      <a:pt x="1737" y="29"/>
                    </a:cubicBezTo>
                    <a:lnTo>
                      <a:pt x="1737" y="0"/>
                    </a:lnTo>
                    <a:cubicBezTo>
                      <a:pt x="1677" y="44"/>
                      <a:pt x="1619" y="79"/>
                      <a:pt x="1561" y="108"/>
                    </a:cubicBezTo>
                    <a:cubicBezTo>
                      <a:pt x="1492" y="143"/>
                      <a:pt x="1420" y="169"/>
                      <a:pt x="1346" y="186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gray">
              <a:xfrm>
                <a:off x="2488" y="450"/>
                <a:ext cx="454" cy="72"/>
              </a:xfrm>
              <a:custGeom>
                <a:avLst/>
                <a:gdLst>
                  <a:gd name="T0" fmla="*/ 0 w 1737"/>
                  <a:gd name="T1" fmla="*/ 0 h 274"/>
                  <a:gd name="T2" fmla="*/ 0 w 1737"/>
                  <a:gd name="T3" fmla="*/ 0 h 274"/>
                  <a:gd name="T4" fmla="*/ 0 w 1737"/>
                  <a:gd name="T5" fmla="*/ 0 h 274"/>
                  <a:gd name="T6" fmla="*/ 0 w 1737"/>
                  <a:gd name="T7" fmla="*/ 0 h 274"/>
                  <a:gd name="T8" fmla="*/ 0 w 1737"/>
                  <a:gd name="T9" fmla="*/ 0 h 274"/>
                  <a:gd name="T10" fmla="*/ 0 w 1737"/>
                  <a:gd name="T11" fmla="*/ 0 h 274"/>
                  <a:gd name="T12" fmla="*/ 0 w 1737"/>
                  <a:gd name="T13" fmla="*/ 0 h 274"/>
                  <a:gd name="T14" fmla="*/ 0 w 1737"/>
                  <a:gd name="T15" fmla="*/ 0 h 274"/>
                  <a:gd name="T16" fmla="*/ 0 w 1737"/>
                  <a:gd name="T17" fmla="*/ 0 h 274"/>
                  <a:gd name="T18" fmla="*/ 0 w 1737"/>
                  <a:gd name="T19" fmla="*/ 0 h 274"/>
                  <a:gd name="T20" fmla="*/ 0 w 1737"/>
                  <a:gd name="T21" fmla="*/ 0 h 274"/>
                  <a:gd name="T22" fmla="*/ 0 w 1737"/>
                  <a:gd name="T23" fmla="*/ 0 h 274"/>
                  <a:gd name="T24" fmla="*/ 0 w 1737"/>
                  <a:gd name="T25" fmla="*/ 0 h 274"/>
                  <a:gd name="T26" fmla="*/ 0 w 1737"/>
                  <a:gd name="T27" fmla="*/ 0 h 274"/>
                  <a:gd name="T28" fmla="*/ 0 w 1737"/>
                  <a:gd name="T29" fmla="*/ 0 h 27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737" h="274">
                    <a:moveTo>
                      <a:pt x="1336" y="152"/>
                    </a:moveTo>
                    <a:lnTo>
                      <a:pt x="1336" y="152"/>
                    </a:lnTo>
                    <a:cubicBezTo>
                      <a:pt x="1269" y="164"/>
                      <a:pt x="1198" y="172"/>
                      <a:pt x="1110" y="176"/>
                    </a:cubicBezTo>
                    <a:cubicBezTo>
                      <a:pt x="1077" y="178"/>
                      <a:pt x="1042" y="179"/>
                      <a:pt x="996" y="180"/>
                    </a:cubicBezTo>
                    <a:lnTo>
                      <a:pt x="0" y="207"/>
                    </a:lnTo>
                    <a:lnTo>
                      <a:pt x="0" y="274"/>
                    </a:lnTo>
                    <a:lnTo>
                      <a:pt x="883" y="228"/>
                    </a:lnTo>
                    <a:lnTo>
                      <a:pt x="998" y="222"/>
                    </a:lnTo>
                    <a:cubicBezTo>
                      <a:pt x="1042" y="220"/>
                      <a:pt x="1079" y="218"/>
                      <a:pt x="1113" y="216"/>
                    </a:cubicBezTo>
                    <a:cubicBezTo>
                      <a:pt x="1201" y="209"/>
                      <a:pt x="1274" y="199"/>
                      <a:pt x="1342" y="185"/>
                    </a:cubicBezTo>
                    <a:cubicBezTo>
                      <a:pt x="1419" y="169"/>
                      <a:pt x="1494" y="146"/>
                      <a:pt x="1564" y="116"/>
                    </a:cubicBezTo>
                    <a:cubicBezTo>
                      <a:pt x="1621" y="92"/>
                      <a:pt x="1678" y="62"/>
                      <a:pt x="1737" y="27"/>
                    </a:cubicBezTo>
                    <a:lnTo>
                      <a:pt x="1737" y="0"/>
                    </a:lnTo>
                    <a:cubicBezTo>
                      <a:pt x="1674" y="36"/>
                      <a:pt x="1614" y="66"/>
                      <a:pt x="1554" y="89"/>
                    </a:cubicBezTo>
                    <a:cubicBezTo>
                      <a:pt x="1485" y="117"/>
                      <a:pt x="1411" y="138"/>
                      <a:pt x="1336" y="152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gray">
              <a:xfrm>
                <a:off x="2488" y="487"/>
                <a:ext cx="454" cy="59"/>
              </a:xfrm>
              <a:custGeom>
                <a:avLst/>
                <a:gdLst>
                  <a:gd name="T0" fmla="*/ 0 w 1737"/>
                  <a:gd name="T1" fmla="*/ 0 h 225"/>
                  <a:gd name="T2" fmla="*/ 0 w 1737"/>
                  <a:gd name="T3" fmla="*/ 0 h 225"/>
                  <a:gd name="T4" fmla="*/ 0 w 1737"/>
                  <a:gd name="T5" fmla="*/ 0 h 225"/>
                  <a:gd name="T6" fmla="*/ 0 w 1737"/>
                  <a:gd name="T7" fmla="*/ 0 h 225"/>
                  <a:gd name="T8" fmla="*/ 0 w 1737"/>
                  <a:gd name="T9" fmla="*/ 0 h 225"/>
                  <a:gd name="T10" fmla="*/ 0 w 1737"/>
                  <a:gd name="T11" fmla="*/ 0 h 225"/>
                  <a:gd name="T12" fmla="*/ 0 w 1737"/>
                  <a:gd name="T13" fmla="*/ 0 h 225"/>
                  <a:gd name="T14" fmla="*/ 0 w 1737"/>
                  <a:gd name="T15" fmla="*/ 0 h 225"/>
                  <a:gd name="T16" fmla="*/ 0 w 1737"/>
                  <a:gd name="T17" fmla="*/ 0 h 225"/>
                  <a:gd name="T18" fmla="*/ 0 w 1737"/>
                  <a:gd name="T19" fmla="*/ 0 h 225"/>
                  <a:gd name="T20" fmla="*/ 0 w 1737"/>
                  <a:gd name="T21" fmla="*/ 0 h 225"/>
                  <a:gd name="T22" fmla="*/ 0 w 1737"/>
                  <a:gd name="T23" fmla="*/ 0 h 225"/>
                  <a:gd name="T24" fmla="*/ 0 w 1737"/>
                  <a:gd name="T25" fmla="*/ 0 h 225"/>
                  <a:gd name="T26" fmla="*/ 0 w 1737"/>
                  <a:gd name="T27" fmla="*/ 0 h 2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37" h="225">
                    <a:moveTo>
                      <a:pt x="1328" y="121"/>
                    </a:moveTo>
                    <a:lnTo>
                      <a:pt x="1328" y="121"/>
                    </a:lnTo>
                    <a:cubicBezTo>
                      <a:pt x="1206" y="137"/>
                      <a:pt x="1080" y="139"/>
                      <a:pt x="958" y="141"/>
                    </a:cubicBezTo>
                    <a:cubicBezTo>
                      <a:pt x="930" y="141"/>
                      <a:pt x="902" y="142"/>
                      <a:pt x="875" y="142"/>
                    </a:cubicBezTo>
                    <a:lnTo>
                      <a:pt x="0" y="158"/>
                    </a:lnTo>
                    <a:lnTo>
                      <a:pt x="0" y="225"/>
                    </a:lnTo>
                    <a:lnTo>
                      <a:pt x="876" y="188"/>
                    </a:lnTo>
                    <a:cubicBezTo>
                      <a:pt x="904" y="186"/>
                      <a:pt x="932" y="185"/>
                      <a:pt x="960" y="184"/>
                    </a:cubicBezTo>
                    <a:cubicBezTo>
                      <a:pt x="1082" y="179"/>
                      <a:pt x="1209" y="174"/>
                      <a:pt x="1333" y="155"/>
                    </a:cubicBezTo>
                    <a:cubicBezTo>
                      <a:pt x="1411" y="142"/>
                      <a:pt x="1487" y="124"/>
                      <a:pt x="1557" y="100"/>
                    </a:cubicBezTo>
                    <a:cubicBezTo>
                      <a:pt x="1615" y="81"/>
                      <a:pt x="1676" y="56"/>
                      <a:pt x="1737" y="26"/>
                    </a:cubicBezTo>
                    <a:lnTo>
                      <a:pt x="1737" y="0"/>
                    </a:lnTo>
                    <a:cubicBezTo>
                      <a:pt x="1673" y="30"/>
                      <a:pt x="1609" y="55"/>
                      <a:pt x="1549" y="73"/>
                    </a:cubicBezTo>
                    <a:cubicBezTo>
                      <a:pt x="1479" y="95"/>
                      <a:pt x="1405" y="111"/>
                      <a:pt x="1328" y="121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gray">
              <a:xfrm>
                <a:off x="2488" y="524"/>
                <a:ext cx="454" cy="45"/>
              </a:xfrm>
              <a:custGeom>
                <a:avLst/>
                <a:gdLst>
                  <a:gd name="T0" fmla="*/ 0 w 1737"/>
                  <a:gd name="T1" fmla="*/ 0 h 172"/>
                  <a:gd name="T2" fmla="*/ 0 w 1737"/>
                  <a:gd name="T3" fmla="*/ 0 h 172"/>
                  <a:gd name="T4" fmla="*/ 0 w 1737"/>
                  <a:gd name="T5" fmla="*/ 0 h 172"/>
                  <a:gd name="T6" fmla="*/ 0 w 1737"/>
                  <a:gd name="T7" fmla="*/ 0 h 172"/>
                  <a:gd name="T8" fmla="*/ 0 w 1737"/>
                  <a:gd name="T9" fmla="*/ 0 h 172"/>
                  <a:gd name="T10" fmla="*/ 0 w 1737"/>
                  <a:gd name="T11" fmla="*/ 0 h 172"/>
                  <a:gd name="T12" fmla="*/ 0 w 1737"/>
                  <a:gd name="T13" fmla="*/ 0 h 172"/>
                  <a:gd name="T14" fmla="*/ 0 w 1737"/>
                  <a:gd name="T15" fmla="*/ 0 h 172"/>
                  <a:gd name="T16" fmla="*/ 0 w 1737"/>
                  <a:gd name="T17" fmla="*/ 0 h 172"/>
                  <a:gd name="T18" fmla="*/ 0 w 1737"/>
                  <a:gd name="T19" fmla="*/ 0 h 172"/>
                  <a:gd name="T20" fmla="*/ 0 w 1737"/>
                  <a:gd name="T21" fmla="*/ 0 h 172"/>
                  <a:gd name="T22" fmla="*/ 0 w 1737"/>
                  <a:gd name="T23" fmla="*/ 0 h 172"/>
                  <a:gd name="T24" fmla="*/ 0 w 1737"/>
                  <a:gd name="T25" fmla="*/ 0 h 172"/>
                  <a:gd name="T26" fmla="*/ 0 w 1737"/>
                  <a:gd name="T27" fmla="*/ 0 h 1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37" h="172">
                    <a:moveTo>
                      <a:pt x="1321" y="89"/>
                    </a:moveTo>
                    <a:lnTo>
                      <a:pt x="1321" y="89"/>
                    </a:lnTo>
                    <a:cubicBezTo>
                      <a:pt x="1207" y="98"/>
                      <a:pt x="1089" y="98"/>
                      <a:pt x="976" y="98"/>
                    </a:cubicBezTo>
                    <a:cubicBezTo>
                      <a:pt x="941" y="98"/>
                      <a:pt x="905" y="98"/>
                      <a:pt x="870" y="99"/>
                    </a:cubicBezTo>
                    <a:cubicBezTo>
                      <a:pt x="580" y="100"/>
                      <a:pt x="293" y="102"/>
                      <a:pt x="0" y="105"/>
                    </a:cubicBezTo>
                    <a:lnTo>
                      <a:pt x="0" y="172"/>
                    </a:lnTo>
                    <a:cubicBezTo>
                      <a:pt x="279" y="163"/>
                      <a:pt x="575" y="153"/>
                      <a:pt x="871" y="144"/>
                    </a:cubicBezTo>
                    <a:cubicBezTo>
                      <a:pt x="906" y="143"/>
                      <a:pt x="941" y="142"/>
                      <a:pt x="977" y="141"/>
                    </a:cubicBezTo>
                    <a:cubicBezTo>
                      <a:pt x="1091" y="138"/>
                      <a:pt x="1208" y="135"/>
                      <a:pt x="1324" y="123"/>
                    </a:cubicBezTo>
                    <a:cubicBezTo>
                      <a:pt x="1405" y="114"/>
                      <a:pt x="1479" y="101"/>
                      <a:pt x="1549" y="84"/>
                    </a:cubicBezTo>
                    <a:cubicBezTo>
                      <a:pt x="1611" y="69"/>
                      <a:pt x="1674" y="49"/>
                      <a:pt x="1737" y="25"/>
                    </a:cubicBezTo>
                    <a:lnTo>
                      <a:pt x="1737" y="0"/>
                    </a:lnTo>
                    <a:cubicBezTo>
                      <a:pt x="1672" y="23"/>
                      <a:pt x="1606" y="43"/>
                      <a:pt x="1543" y="56"/>
                    </a:cubicBezTo>
                    <a:cubicBezTo>
                      <a:pt x="1473" y="72"/>
                      <a:pt x="1401" y="82"/>
                      <a:pt x="1321" y="89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gray">
              <a:xfrm>
                <a:off x="2488" y="562"/>
                <a:ext cx="454" cy="31"/>
              </a:xfrm>
              <a:custGeom>
                <a:avLst/>
                <a:gdLst>
                  <a:gd name="T0" fmla="*/ 0 w 1737"/>
                  <a:gd name="T1" fmla="*/ 0 h 120"/>
                  <a:gd name="T2" fmla="*/ 0 w 1737"/>
                  <a:gd name="T3" fmla="*/ 0 h 120"/>
                  <a:gd name="T4" fmla="*/ 0 w 1737"/>
                  <a:gd name="T5" fmla="*/ 0 h 120"/>
                  <a:gd name="T6" fmla="*/ 0 w 1737"/>
                  <a:gd name="T7" fmla="*/ 0 h 120"/>
                  <a:gd name="T8" fmla="*/ 0 w 1737"/>
                  <a:gd name="T9" fmla="*/ 0 h 120"/>
                  <a:gd name="T10" fmla="*/ 0 w 1737"/>
                  <a:gd name="T11" fmla="*/ 0 h 120"/>
                  <a:gd name="T12" fmla="*/ 0 w 1737"/>
                  <a:gd name="T13" fmla="*/ 0 h 120"/>
                  <a:gd name="T14" fmla="*/ 0 w 1737"/>
                  <a:gd name="T15" fmla="*/ 0 h 120"/>
                  <a:gd name="T16" fmla="*/ 0 w 1737"/>
                  <a:gd name="T17" fmla="*/ 0 h 120"/>
                  <a:gd name="T18" fmla="*/ 0 w 1737"/>
                  <a:gd name="T19" fmla="*/ 0 h 120"/>
                  <a:gd name="T20" fmla="*/ 0 w 1737"/>
                  <a:gd name="T21" fmla="*/ 0 h 120"/>
                  <a:gd name="T22" fmla="*/ 0 w 1737"/>
                  <a:gd name="T23" fmla="*/ 0 h 120"/>
                  <a:gd name="T24" fmla="*/ 0 w 1737"/>
                  <a:gd name="T25" fmla="*/ 0 h 120"/>
                  <a:gd name="T26" fmla="*/ 0 w 1737"/>
                  <a:gd name="T27" fmla="*/ 0 h 120"/>
                  <a:gd name="T28" fmla="*/ 0 w 1737"/>
                  <a:gd name="T29" fmla="*/ 0 h 120"/>
                  <a:gd name="T30" fmla="*/ 0 w 1737"/>
                  <a:gd name="T31" fmla="*/ 0 h 120"/>
                  <a:gd name="T32" fmla="*/ 0 w 1737"/>
                  <a:gd name="T33" fmla="*/ 0 h 1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737" h="120">
                    <a:moveTo>
                      <a:pt x="1317" y="54"/>
                    </a:moveTo>
                    <a:lnTo>
                      <a:pt x="1317" y="54"/>
                    </a:lnTo>
                    <a:cubicBezTo>
                      <a:pt x="1269" y="56"/>
                      <a:pt x="1217" y="57"/>
                      <a:pt x="1159" y="57"/>
                    </a:cubicBezTo>
                    <a:cubicBezTo>
                      <a:pt x="1137" y="57"/>
                      <a:pt x="1114" y="57"/>
                      <a:pt x="1092" y="57"/>
                    </a:cubicBezTo>
                    <a:lnTo>
                      <a:pt x="867" y="54"/>
                    </a:lnTo>
                    <a:cubicBezTo>
                      <a:pt x="713" y="53"/>
                      <a:pt x="560" y="53"/>
                      <a:pt x="416" y="53"/>
                    </a:cubicBezTo>
                    <a:lnTo>
                      <a:pt x="0" y="53"/>
                    </a:lnTo>
                    <a:lnTo>
                      <a:pt x="0" y="120"/>
                    </a:lnTo>
                    <a:lnTo>
                      <a:pt x="417" y="109"/>
                    </a:lnTo>
                    <a:cubicBezTo>
                      <a:pt x="560" y="106"/>
                      <a:pt x="714" y="102"/>
                      <a:pt x="867" y="99"/>
                    </a:cubicBezTo>
                    <a:lnTo>
                      <a:pt x="1093" y="96"/>
                    </a:lnTo>
                    <a:cubicBezTo>
                      <a:pt x="1154" y="95"/>
                      <a:pt x="1236" y="94"/>
                      <a:pt x="1318" y="88"/>
                    </a:cubicBezTo>
                    <a:cubicBezTo>
                      <a:pt x="1399" y="83"/>
                      <a:pt x="1473" y="75"/>
                      <a:pt x="1544" y="64"/>
                    </a:cubicBezTo>
                    <a:cubicBezTo>
                      <a:pt x="1607" y="54"/>
                      <a:pt x="1672" y="40"/>
                      <a:pt x="1737" y="23"/>
                    </a:cubicBezTo>
                    <a:lnTo>
                      <a:pt x="1737" y="0"/>
                    </a:lnTo>
                    <a:cubicBezTo>
                      <a:pt x="1670" y="15"/>
                      <a:pt x="1604" y="27"/>
                      <a:pt x="1540" y="36"/>
                    </a:cubicBezTo>
                    <a:cubicBezTo>
                      <a:pt x="1469" y="45"/>
                      <a:pt x="1397" y="51"/>
                      <a:pt x="1317" y="54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gray">
              <a:xfrm>
                <a:off x="2488" y="598"/>
                <a:ext cx="454" cy="19"/>
              </a:xfrm>
              <a:custGeom>
                <a:avLst/>
                <a:gdLst>
                  <a:gd name="T0" fmla="*/ 0 w 1737"/>
                  <a:gd name="T1" fmla="*/ 0 h 72"/>
                  <a:gd name="T2" fmla="*/ 0 w 1737"/>
                  <a:gd name="T3" fmla="*/ 0 h 72"/>
                  <a:gd name="T4" fmla="*/ 0 w 1737"/>
                  <a:gd name="T5" fmla="*/ 0 h 72"/>
                  <a:gd name="T6" fmla="*/ 0 w 1737"/>
                  <a:gd name="T7" fmla="*/ 0 h 72"/>
                  <a:gd name="T8" fmla="*/ 0 w 1737"/>
                  <a:gd name="T9" fmla="*/ 0 h 72"/>
                  <a:gd name="T10" fmla="*/ 0 w 1737"/>
                  <a:gd name="T11" fmla="*/ 0 h 72"/>
                  <a:gd name="T12" fmla="*/ 0 w 1737"/>
                  <a:gd name="T13" fmla="*/ 0 h 72"/>
                  <a:gd name="T14" fmla="*/ 0 w 1737"/>
                  <a:gd name="T15" fmla="*/ 0 h 72"/>
                  <a:gd name="T16" fmla="*/ 0 w 1737"/>
                  <a:gd name="T17" fmla="*/ 0 h 72"/>
                  <a:gd name="T18" fmla="*/ 0 w 1737"/>
                  <a:gd name="T19" fmla="*/ 0 h 72"/>
                  <a:gd name="T20" fmla="*/ 0 w 1737"/>
                  <a:gd name="T21" fmla="*/ 0 h 72"/>
                  <a:gd name="T22" fmla="*/ 0 w 1737"/>
                  <a:gd name="T23" fmla="*/ 0 h 7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37" h="72">
                    <a:moveTo>
                      <a:pt x="1090" y="22"/>
                    </a:moveTo>
                    <a:lnTo>
                      <a:pt x="1090" y="22"/>
                    </a:lnTo>
                    <a:lnTo>
                      <a:pt x="865" y="20"/>
                    </a:lnTo>
                    <a:cubicBezTo>
                      <a:pt x="578" y="16"/>
                      <a:pt x="292" y="10"/>
                      <a:pt x="0" y="5"/>
                    </a:cubicBezTo>
                    <a:lnTo>
                      <a:pt x="0" y="72"/>
                    </a:lnTo>
                    <a:cubicBezTo>
                      <a:pt x="279" y="70"/>
                      <a:pt x="574" y="68"/>
                      <a:pt x="865" y="65"/>
                    </a:cubicBezTo>
                    <a:lnTo>
                      <a:pt x="1090" y="62"/>
                    </a:lnTo>
                    <a:cubicBezTo>
                      <a:pt x="1166" y="60"/>
                      <a:pt x="1240" y="59"/>
                      <a:pt x="1315" y="57"/>
                    </a:cubicBezTo>
                    <a:cubicBezTo>
                      <a:pt x="1469" y="52"/>
                      <a:pt x="1608" y="41"/>
                      <a:pt x="1737" y="24"/>
                    </a:cubicBezTo>
                    <a:lnTo>
                      <a:pt x="1737" y="0"/>
                    </a:lnTo>
                    <a:cubicBezTo>
                      <a:pt x="1607" y="14"/>
                      <a:pt x="1469" y="22"/>
                      <a:pt x="1314" y="23"/>
                    </a:cubicBezTo>
                    <a:cubicBezTo>
                      <a:pt x="1239" y="23"/>
                      <a:pt x="1165" y="23"/>
                      <a:pt x="1090" y="22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gray">
              <a:xfrm>
                <a:off x="2488" y="623"/>
                <a:ext cx="454" cy="18"/>
              </a:xfrm>
              <a:custGeom>
                <a:avLst/>
                <a:gdLst>
                  <a:gd name="T0" fmla="*/ 0 w 1737"/>
                  <a:gd name="T1" fmla="*/ 0 h 67"/>
                  <a:gd name="T2" fmla="*/ 0 w 1737"/>
                  <a:gd name="T3" fmla="*/ 0 h 67"/>
                  <a:gd name="T4" fmla="*/ 0 w 1737"/>
                  <a:gd name="T5" fmla="*/ 0 h 67"/>
                  <a:gd name="T6" fmla="*/ 0 w 1737"/>
                  <a:gd name="T7" fmla="*/ 0 h 67"/>
                  <a:gd name="T8" fmla="*/ 0 w 1737"/>
                  <a:gd name="T9" fmla="*/ 0 h 67"/>
                  <a:gd name="T10" fmla="*/ 0 w 1737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37" h="67">
                    <a:moveTo>
                      <a:pt x="1737" y="44"/>
                    </a:moveTo>
                    <a:lnTo>
                      <a:pt x="1737" y="44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1737" y="67"/>
                    </a:lnTo>
                    <a:lnTo>
                      <a:pt x="1737" y="44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2" name="Freeform 40"/>
              <p:cNvSpPr>
                <a:spLocks/>
              </p:cNvSpPr>
              <p:nvPr/>
            </p:nvSpPr>
            <p:spPr bwMode="gray">
              <a:xfrm>
                <a:off x="2488" y="301"/>
                <a:ext cx="454" cy="126"/>
              </a:xfrm>
              <a:custGeom>
                <a:avLst/>
                <a:gdLst>
                  <a:gd name="T0" fmla="*/ 0 w 1737"/>
                  <a:gd name="T1" fmla="*/ 0 h 483"/>
                  <a:gd name="T2" fmla="*/ 0 w 1737"/>
                  <a:gd name="T3" fmla="*/ 0 h 483"/>
                  <a:gd name="T4" fmla="*/ 0 w 1737"/>
                  <a:gd name="T5" fmla="*/ 0 h 483"/>
                  <a:gd name="T6" fmla="*/ 0 w 1737"/>
                  <a:gd name="T7" fmla="*/ 0 h 483"/>
                  <a:gd name="T8" fmla="*/ 0 w 1737"/>
                  <a:gd name="T9" fmla="*/ 0 h 483"/>
                  <a:gd name="T10" fmla="*/ 0 w 1737"/>
                  <a:gd name="T11" fmla="*/ 0 h 483"/>
                  <a:gd name="T12" fmla="*/ 0 w 1737"/>
                  <a:gd name="T13" fmla="*/ 0 h 483"/>
                  <a:gd name="T14" fmla="*/ 0 w 1737"/>
                  <a:gd name="T15" fmla="*/ 0 h 483"/>
                  <a:gd name="T16" fmla="*/ 0 w 1737"/>
                  <a:gd name="T17" fmla="*/ 0 h 483"/>
                  <a:gd name="T18" fmla="*/ 0 w 1737"/>
                  <a:gd name="T19" fmla="*/ 0 h 483"/>
                  <a:gd name="T20" fmla="*/ 0 w 1737"/>
                  <a:gd name="T21" fmla="*/ 0 h 483"/>
                  <a:gd name="T22" fmla="*/ 0 w 1737"/>
                  <a:gd name="T23" fmla="*/ 0 h 483"/>
                  <a:gd name="T24" fmla="*/ 0 w 1737"/>
                  <a:gd name="T25" fmla="*/ 0 h 483"/>
                  <a:gd name="T26" fmla="*/ 0 w 1737"/>
                  <a:gd name="T27" fmla="*/ 0 h 483"/>
                  <a:gd name="T28" fmla="*/ 0 w 1737"/>
                  <a:gd name="T29" fmla="*/ 0 h 483"/>
                  <a:gd name="T30" fmla="*/ 0 w 1737"/>
                  <a:gd name="T31" fmla="*/ 0 h 48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7" h="483">
                    <a:moveTo>
                      <a:pt x="1581" y="148"/>
                    </a:moveTo>
                    <a:lnTo>
                      <a:pt x="1581" y="148"/>
                    </a:lnTo>
                    <a:cubicBezTo>
                      <a:pt x="1515" y="201"/>
                      <a:pt x="1464" y="239"/>
                      <a:pt x="1383" y="271"/>
                    </a:cubicBezTo>
                    <a:cubicBezTo>
                      <a:pt x="1313" y="299"/>
                      <a:pt x="1237" y="310"/>
                      <a:pt x="1151" y="322"/>
                    </a:cubicBezTo>
                    <a:cubicBezTo>
                      <a:pt x="1095" y="329"/>
                      <a:pt x="1037" y="341"/>
                      <a:pt x="982" y="345"/>
                    </a:cubicBezTo>
                    <a:cubicBezTo>
                      <a:pt x="959" y="346"/>
                      <a:pt x="936" y="348"/>
                      <a:pt x="913" y="349"/>
                    </a:cubicBezTo>
                    <a:lnTo>
                      <a:pt x="0" y="416"/>
                    </a:lnTo>
                    <a:lnTo>
                      <a:pt x="0" y="483"/>
                    </a:lnTo>
                    <a:lnTo>
                      <a:pt x="917" y="395"/>
                    </a:lnTo>
                    <a:lnTo>
                      <a:pt x="1036" y="384"/>
                    </a:lnTo>
                    <a:cubicBezTo>
                      <a:pt x="1080" y="379"/>
                      <a:pt x="1119" y="375"/>
                      <a:pt x="1156" y="369"/>
                    </a:cubicBezTo>
                    <a:cubicBezTo>
                      <a:pt x="1244" y="354"/>
                      <a:pt x="1321" y="333"/>
                      <a:pt x="1390" y="302"/>
                    </a:cubicBezTo>
                    <a:cubicBezTo>
                      <a:pt x="1461" y="271"/>
                      <a:pt x="1533" y="219"/>
                      <a:pt x="1600" y="163"/>
                    </a:cubicBezTo>
                    <a:cubicBezTo>
                      <a:pt x="1646" y="125"/>
                      <a:pt x="1689" y="77"/>
                      <a:pt x="1737" y="25"/>
                    </a:cubicBezTo>
                    <a:lnTo>
                      <a:pt x="1737" y="0"/>
                    </a:lnTo>
                    <a:cubicBezTo>
                      <a:pt x="1679" y="60"/>
                      <a:pt x="1632" y="107"/>
                      <a:pt x="1581" y="14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gray">
              <a:xfrm>
                <a:off x="2675" y="373"/>
                <a:ext cx="401" cy="270"/>
              </a:xfrm>
              <a:custGeom>
                <a:avLst/>
                <a:gdLst>
                  <a:gd name="T0" fmla="*/ 0 w 1536"/>
                  <a:gd name="T1" fmla="*/ 0 h 1031"/>
                  <a:gd name="T2" fmla="*/ 0 w 1536"/>
                  <a:gd name="T3" fmla="*/ 0 h 1031"/>
                  <a:gd name="T4" fmla="*/ 0 w 1536"/>
                  <a:gd name="T5" fmla="*/ 0 h 1031"/>
                  <a:gd name="T6" fmla="*/ 0 w 1536"/>
                  <a:gd name="T7" fmla="*/ 0 h 1031"/>
                  <a:gd name="T8" fmla="*/ 0 w 1536"/>
                  <a:gd name="T9" fmla="*/ 0 h 1031"/>
                  <a:gd name="T10" fmla="*/ 0 w 1536"/>
                  <a:gd name="T11" fmla="*/ 0 h 10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36"/>
                  <a:gd name="T19" fmla="*/ 0 h 1031"/>
                  <a:gd name="T20" fmla="*/ 1536 w 1536"/>
                  <a:gd name="T21" fmla="*/ 1031 h 10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36" h="1031">
                    <a:moveTo>
                      <a:pt x="0" y="0"/>
                    </a:moveTo>
                    <a:lnTo>
                      <a:pt x="0" y="0"/>
                    </a:lnTo>
                    <a:lnTo>
                      <a:pt x="1536" y="0"/>
                    </a:lnTo>
                    <a:lnTo>
                      <a:pt x="1536" y="1031"/>
                    </a:lnTo>
                    <a:lnTo>
                      <a:pt x="0" y="10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4AA4"/>
              </a:solidFill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4" name="Freeform 44"/>
              <p:cNvSpPr>
                <a:spLocks noEditPoints="1"/>
              </p:cNvSpPr>
              <p:nvPr/>
            </p:nvSpPr>
            <p:spPr bwMode="gray">
              <a:xfrm>
                <a:off x="2674" y="371"/>
                <a:ext cx="404" cy="273"/>
              </a:xfrm>
              <a:custGeom>
                <a:avLst/>
                <a:gdLst>
                  <a:gd name="T0" fmla="*/ 0 w 1548"/>
                  <a:gd name="T1" fmla="*/ 0 h 1045"/>
                  <a:gd name="T2" fmla="*/ 0 w 1548"/>
                  <a:gd name="T3" fmla="*/ 0 h 1045"/>
                  <a:gd name="T4" fmla="*/ 0 w 1548"/>
                  <a:gd name="T5" fmla="*/ 0 h 1045"/>
                  <a:gd name="T6" fmla="*/ 0 w 1548"/>
                  <a:gd name="T7" fmla="*/ 0 h 1045"/>
                  <a:gd name="T8" fmla="*/ 0 w 1548"/>
                  <a:gd name="T9" fmla="*/ 0 h 1045"/>
                  <a:gd name="T10" fmla="*/ 0 w 1548"/>
                  <a:gd name="T11" fmla="*/ 0 h 1045"/>
                  <a:gd name="T12" fmla="*/ 0 w 1548"/>
                  <a:gd name="T13" fmla="*/ 0 h 1045"/>
                  <a:gd name="T14" fmla="*/ 0 w 1548"/>
                  <a:gd name="T15" fmla="*/ 0 h 1045"/>
                  <a:gd name="T16" fmla="*/ 0 w 1548"/>
                  <a:gd name="T17" fmla="*/ 0 h 1045"/>
                  <a:gd name="T18" fmla="*/ 0 w 1548"/>
                  <a:gd name="T19" fmla="*/ 0 h 1045"/>
                  <a:gd name="T20" fmla="*/ 0 w 1548"/>
                  <a:gd name="T21" fmla="*/ 0 h 1045"/>
                  <a:gd name="T22" fmla="*/ 0 w 1548"/>
                  <a:gd name="T23" fmla="*/ 0 h 1045"/>
                  <a:gd name="T24" fmla="*/ 0 w 1548"/>
                  <a:gd name="T25" fmla="*/ 0 h 1045"/>
                  <a:gd name="T26" fmla="*/ 0 w 1548"/>
                  <a:gd name="T27" fmla="*/ 0 h 1045"/>
                  <a:gd name="T28" fmla="*/ 0 w 1548"/>
                  <a:gd name="T29" fmla="*/ 0 h 1045"/>
                  <a:gd name="T30" fmla="*/ 0 w 1548"/>
                  <a:gd name="T31" fmla="*/ 0 h 1045"/>
                  <a:gd name="T32" fmla="*/ 0 w 1548"/>
                  <a:gd name="T33" fmla="*/ 0 h 1045"/>
                  <a:gd name="T34" fmla="*/ 0 w 1548"/>
                  <a:gd name="T35" fmla="*/ 0 h 1045"/>
                  <a:gd name="T36" fmla="*/ 0 w 1548"/>
                  <a:gd name="T37" fmla="*/ 0 h 1045"/>
                  <a:gd name="T38" fmla="*/ 0 w 1548"/>
                  <a:gd name="T39" fmla="*/ 0 h 10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548" h="1045">
                    <a:moveTo>
                      <a:pt x="1548" y="0"/>
                    </a:moveTo>
                    <a:lnTo>
                      <a:pt x="1548" y="0"/>
                    </a:lnTo>
                    <a:lnTo>
                      <a:pt x="1535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0" y="1031"/>
                    </a:lnTo>
                    <a:lnTo>
                      <a:pt x="0" y="1045"/>
                    </a:lnTo>
                    <a:lnTo>
                      <a:pt x="13" y="1045"/>
                    </a:lnTo>
                    <a:lnTo>
                      <a:pt x="1535" y="1045"/>
                    </a:lnTo>
                    <a:lnTo>
                      <a:pt x="1548" y="1045"/>
                    </a:lnTo>
                    <a:lnTo>
                      <a:pt x="1548" y="1031"/>
                    </a:lnTo>
                    <a:lnTo>
                      <a:pt x="1548" y="13"/>
                    </a:lnTo>
                    <a:lnTo>
                      <a:pt x="1548" y="0"/>
                    </a:lnTo>
                    <a:close/>
                    <a:moveTo>
                      <a:pt x="1535" y="1031"/>
                    </a:moveTo>
                    <a:lnTo>
                      <a:pt x="1535" y="1031"/>
                    </a:lnTo>
                    <a:lnTo>
                      <a:pt x="13" y="1031"/>
                    </a:lnTo>
                    <a:lnTo>
                      <a:pt x="13" y="13"/>
                    </a:lnTo>
                    <a:lnTo>
                      <a:pt x="1535" y="13"/>
                    </a:lnTo>
                    <a:lnTo>
                      <a:pt x="1535" y="1031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5" name="Freeform 45"/>
              <p:cNvSpPr>
                <a:spLocks/>
              </p:cNvSpPr>
              <p:nvPr/>
            </p:nvSpPr>
            <p:spPr bwMode="gray">
              <a:xfrm>
                <a:off x="2858" y="399"/>
                <a:ext cx="36" cy="36"/>
              </a:xfrm>
              <a:custGeom>
                <a:avLst/>
                <a:gdLst>
                  <a:gd name="T0" fmla="*/ 0 w 137"/>
                  <a:gd name="T1" fmla="*/ 0 h 137"/>
                  <a:gd name="T2" fmla="*/ 0 w 137"/>
                  <a:gd name="T3" fmla="*/ 0 h 137"/>
                  <a:gd name="T4" fmla="*/ 0 w 137"/>
                  <a:gd name="T5" fmla="*/ 0 h 137"/>
                  <a:gd name="T6" fmla="*/ 0 w 137"/>
                  <a:gd name="T7" fmla="*/ 0 h 137"/>
                  <a:gd name="T8" fmla="*/ 0 w 137"/>
                  <a:gd name="T9" fmla="*/ 0 h 137"/>
                  <a:gd name="T10" fmla="*/ 0 w 137"/>
                  <a:gd name="T11" fmla="*/ 0 h 137"/>
                  <a:gd name="T12" fmla="*/ 0 w 137"/>
                  <a:gd name="T13" fmla="*/ 0 h 137"/>
                  <a:gd name="T14" fmla="*/ 0 w 137"/>
                  <a:gd name="T15" fmla="*/ 0 h 137"/>
                  <a:gd name="T16" fmla="*/ 0 w 137"/>
                  <a:gd name="T17" fmla="*/ 0 h 137"/>
                  <a:gd name="T18" fmla="*/ 0 w 137"/>
                  <a:gd name="T19" fmla="*/ 0 h 137"/>
                  <a:gd name="T20" fmla="*/ 0 w 137"/>
                  <a:gd name="T21" fmla="*/ 0 h 137"/>
                  <a:gd name="T22" fmla="*/ 0 w 137"/>
                  <a:gd name="T23" fmla="*/ 0 h 1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7">
                    <a:moveTo>
                      <a:pt x="84" y="51"/>
                    </a:moveTo>
                    <a:lnTo>
                      <a:pt x="84" y="51"/>
                    </a:lnTo>
                    <a:lnTo>
                      <a:pt x="137" y="51"/>
                    </a:lnTo>
                    <a:lnTo>
                      <a:pt x="95" y="84"/>
                    </a:lnTo>
                    <a:lnTo>
                      <a:pt x="111" y="137"/>
                    </a:lnTo>
                    <a:lnTo>
                      <a:pt x="69" y="104"/>
                    </a:lnTo>
                    <a:lnTo>
                      <a:pt x="26" y="137"/>
                    </a:lnTo>
                    <a:lnTo>
                      <a:pt x="43" y="84"/>
                    </a:lnTo>
                    <a:lnTo>
                      <a:pt x="0" y="51"/>
                    </a:lnTo>
                    <a:lnTo>
                      <a:pt x="53" y="51"/>
                    </a:lnTo>
                    <a:lnTo>
                      <a:pt x="69" y="0"/>
                    </a:lnTo>
                    <a:lnTo>
                      <a:pt x="84" y="51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6" name="Freeform 46"/>
              <p:cNvSpPr>
                <a:spLocks/>
              </p:cNvSpPr>
              <p:nvPr/>
            </p:nvSpPr>
            <p:spPr bwMode="gray">
              <a:xfrm>
                <a:off x="2859" y="577"/>
                <a:ext cx="35" cy="35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gray">
              <a:xfrm>
                <a:off x="2902" y="565"/>
                <a:ext cx="36" cy="35"/>
              </a:xfrm>
              <a:custGeom>
                <a:avLst/>
                <a:gdLst>
                  <a:gd name="T0" fmla="*/ 0 w 137"/>
                  <a:gd name="T1" fmla="*/ 0 h 133"/>
                  <a:gd name="T2" fmla="*/ 0 w 137"/>
                  <a:gd name="T3" fmla="*/ 0 h 133"/>
                  <a:gd name="T4" fmla="*/ 0 w 137"/>
                  <a:gd name="T5" fmla="*/ 0 h 133"/>
                  <a:gd name="T6" fmla="*/ 0 w 137"/>
                  <a:gd name="T7" fmla="*/ 0 h 133"/>
                  <a:gd name="T8" fmla="*/ 0 w 137"/>
                  <a:gd name="T9" fmla="*/ 0 h 133"/>
                  <a:gd name="T10" fmla="*/ 0 w 137"/>
                  <a:gd name="T11" fmla="*/ 0 h 133"/>
                  <a:gd name="T12" fmla="*/ 0 w 137"/>
                  <a:gd name="T13" fmla="*/ 0 h 133"/>
                  <a:gd name="T14" fmla="*/ 0 w 137"/>
                  <a:gd name="T15" fmla="*/ 0 h 133"/>
                  <a:gd name="T16" fmla="*/ 0 w 137"/>
                  <a:gd name="T17" fmla="*/ 0 h 133"/>
                  <a:gd name="T18" fmla="*/ 0 w 137"/>
                  <a:gd name="T19" fmla="*/ 0 h 133"/>
                  <a:gd name="T20" fmla="*/ 0 w 137"/>
                  <a:gd name="T21" fmla="*/ 0 h 133"/>
                  <a:gd name="T22" fmla="*/ 0 w 137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3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5" y="82"/>
                    </a:lnTo>
                    <a:lnTo>
                      <a:pt x="111" y="133"/>
                    </a:lnTo>
                    <a:lnTo>
                      <a:pt x="69" y="101"/>
                    </a:lnTo>
                    <a:lnTo>
                      <a:pt x="26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8" name="Freeform 48"/>
              <p:cNvSpPr>
                <a:spLocks/>
              </p:cNvSpPr>
              <p:nvPr/>
            </p:nvSpPr>
            <p:spPr bwMode="gray">
              <a:xfrm>
                <a:off x="2902" y="412"/>
                <a:ext cx="36" cy="34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5" y="81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gray">
              <a:xfrm>
                <a:off x="2935" y="444"/>
                <a:ext cx="36" cy="35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4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gray">
              <a:xfrm>
                <a:off x="2935" y="533"/>
                <a:ext cx="36" cy="35"/>
              </a:xfrm>
              <a:custGeom>
                <a:avLst/>
                <a:gdLst>
                  <a:gd name="T0" fmla="*/ 0 w 138"/>
                  <a:gd name="T1" fmla="*/ 0 h 132"/>
                  <a:gd name="T2" fmla="*/ 0 w 138"/>
                  <a:gd name="T3" fmla="*/ 0 h 132"/>
                  <a:gd name="T4" fmla="*/ 0 w 138"/>
                  <a:gd name="T5" fmla="*/ 0 h 132"/>
                  <a:gd name="T6" fmla="*/ 0 w 138"/>
                  <a:gd name="T7" fmla="*/ 0 h 132"/>
                  <a:gd name="T8" fmla="*/ 0 w 138"/>
                  <a:gd name="T9" fmla="*/ 0 h 132"/>
                  <a:gd name="T10" fmla="*/ 0 w 138"/>
                  <a:gd name="T11" fmla="*/ 0 h 132"/>
                  <a:gd name="T12" fmla="*/ 0 w 138"/>
                  <a:gd name="T13" fmla="*/ 0 h 132"/>
                  <a:gd name="T14" fmla="*/ 0 w 138"/>
                  <a:gd name="T15" fmla="*/ 0 h 132"/>
                  <a:gd name="T16" fmla="*/ 0 w 138"/>
                  <a:gd name="T17" fmla="*/ 0 h 132"/>
                  <a:gd name="T18" fmla="*/ 0 w 138"/>
                  <a:gd name="T19" fmla="*/ 0 h 132"/>
                  <a:gd name="T20" fmla="*/ 0 w 138"/>
                  <a:gd name="T21" fmla="*/ 0 h 132"/>
                  <a:gd name="T22" fmla="*/ 0 w 138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2">
                    <a:moveTo>
                      <a:pt x="85" y="49"/>
                    </a:moveTo>
                    <a:lnTo>
                      <a:pt x="85" y="49"/>
                    </a:lnTo>
                    <a:lnTo>
                      <a:pt x="138" y="49"/>
                    </a:lnTo>
                    <a:lnTo>
                      <a:pt x="95" y="81"/>
                    </a:lnTo>
                    <a:lnTo>
                      <a:pt x="112" y="132"/>
                    </a:lnTo>
                    <a:lnTo>
                      <a:pt x="69" y="101"/>
                    </a:lnTo>
                    <a:lnTo>
                      <a:pt x="27" y="132"/>
                    </a:lnTo>
                    <a:lnTo>
                      <a:pt x="44" y="81"/>
                    </a:lnTo>
                    <a:lnTo>
                      <a:pt x="0" y="49"/>
                    </a:lnTo>
                    <a:lnTo>
                      <a:pt x="53" y="49"/>
                    </a:lnTo>
                    <a:lnTo>
                      <a:pt x="69" y="0"/>
                    </a:lnTo>
                    <a:lnTo>
                      <a:pt x="85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gray">
              <a:xfrm>
                <a:off x="2947" y="488"/>
                <a:ext cx="36" cy="35"/>
              </a:xfrm>
              <a:custGeom>
                <a:avLst/>
                <a:gdLst>
                  <a:gd name="T0" fmla="*/ 0 w 138"/>
                  <a:gd name="T1" fmla="*/ 0 h 133"/>
                  <a:gd name="T2" fmla="*/ 0 w 138"/>
                  <a:gd name="T3" fmla="*/ 0 h 133"/>
                  <a:gd name="T4" fmla="*/ 0 w 138"/>
                  <a:gd name="T5" fmla="*/ 0 h 133"/>
                  <a:gd name="T6" fmla="*/ 0 w 138"/>
                  <a:gd name="T7" fmla="*/ 0 h 133"/>
                  <a:gd name="T8" fmla="*/ 0 w 138"/>
                  <a:gd name="T9" fmla="*/ 0 h 133"/>
                  <a:gd name="T10" fmla="*/ 0 w 138"/>
                  <a:gd name="T11" fmla="*/ 0 h 133"/>
                  <a:gd name="T12" fmla="*/ 0 w 138"/>
                  <a:gd name="T13" fmla="*/ 0 h 133"/>
                  <a:gd name="T14" fmla="*/ 0 w 138"/>
                  <a:gd name="T15" fmla="*/ 0 h 133"/>
                  <a:gd name="T16" fmla="*/ 0 w 138"/>
                  <a:gd name="T17" fmla="*/ 0 h 133"/>
                  <a:gd name="T18" fmla="*/ 0 w 138"/>
                  <a:gd name="T19" fmla="*/ 0 h 133"/>
                  <a:gd name="T20" fmla="*/ 0 w 138"/>
                  <a:gd name="T21" fmla="*/ 0 h 133"/>
                  <a:gd name="T22" fmla="*/ 0 w 138"/>
                  <a:gd name="T23" fmla="*/ 0 h 1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8" h="133">
                    <a:moveTo>
                      <a:pt x="85" y="50"/>
                    </a:moveTo>
                    <a:lnTo>
                      <a:pt x="85" y="50"/>
                    </a:lnTo>
                    <a:lnTo>
                      <a:pt x="138" y="50"/>
                    </a:lnTo>
                    <a:lnTo>
                      <a:pt x="95" y="82"/>
                    </a:lnTo>
                    <a:lnTo>
                      <a:pt x="112" y="133"/>
                    </a:lnTo>
                    <a:lnTo>
                      <a:pt x="69" y="101"/>
                    </a:lnTo>
                    <a:lnTo>
                      <a:pt x="27" y="133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5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gray">
              <a:xfrm>
                <a:off x="2813" y="412"/>
                <a:ext cx="36" cy="34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50"/>
                    </a:moveTo>
                    <a:lnTo>
                      <a:pt x="84" y="50"/>
                    </a:lnTo>
                    <a:lnTo>
                      <a:pt x="137" y="50"/>
                    </a:lnTo>
                    <a:lnTo>
                      <a:pt x="94" y="82"/>
                    </a:lnTo>
                    <a:lnTo>
                      <a:pt x="111" y="132"/>
                    </a:lnTo>
                    <a:lnTo>
                      <a:pt x="69" y="101"/>
                    </a:lnTo>
                    <a:lnTo>
                      <a:pt x="26" y="132"/>
                    </a:lnTo>
                    <a:lnTo>
                      <a:pt x="43" y="82"/>
                    </a:lnTo>
                    <a:lnTo>
                      <a:pt x="0" y="50"/>
                    </a:lnTo>
                    <a:lnTo>
                      <a:pt x="53" y="50"/>
                    </a:lnTo>
                    <a:lnTo>
                      <a:pt x="69" y="0"/>
                    </a:lnTo>
                    <a:lnTo>
                      <a:pt x="84" y="50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3" name="Freeform 53"/>
              <p:cNvSpPr>
                <a:spLocks/>
              </p:cNvSpPr>
              <p:nvPr/>
            </p:nvSpPr>
            <p:spPr bwMode="gray">
              <a:xfrm>
                <a:off x="2782" y="444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4" name="Freeform 54"/>
              <p:cNvSpPr>
                <a:spLocks/>
              </p:cNvSpPr>
              <p:nvPr/>
            </p:nvSpPr>
            <p:spPr bwMode="gray">
              <a:xfrm>
                <a:off x="2770" y="488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gray">
              <a:xfrm>
                <a:off x="2782" y="533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6" name="Freeform 59"/>
              <p:cNvSpPr>
                <a:spLocks/>
              </p:cNvSpPr>
              <p:nvPr/>
            </p:nvSpPr>
            <p:spPr bwMode="gray">
              <a:xfrm>
                <a:off x="3131" y="189"/>
                <a:ext cx="280" cy="231"/>
              </a:xfrm>
              <a:custGeom>
                <a:avLst/>
                <a:gdLst>
                  <a:gd name="T0" fmla="*/ 0 w 1072"/>
                  <a:gd name="T1" fmla="*/ 0 h 884"/>
                  <a:gd name="T2" fmla="*/ 0 w 1072"/>
                  <a:gd name="T3" fmla="*/ 0 h 884"/>
                  <a:gd name="T4" fmla="*/ 0 w 1072"/>
                  <a:gd name="T5" fmla="*/ 0 h 884"/>
                  <a:gd name="T6" fmla="*/ 0 w 1072"/>
                  <a:gd name="T7" fmla="*/ 0 h 884"/>
                  <a:gd name="T8" fmla="*/ 0 w 1072"/>
                  <a:gd name="T9" fmla="*/ 0 h 884"/>
                  <a:gd name="T10" fmla="*/ 0 w 1072"/>
                  <a:gd name="T11" fmla="*/ 0 h 884"/>
                  <a:gd name="T12" fmla="*/ 0 w 1072"/>
                  <a:gd name="T13" fmla="*/ 0 h 884"/>
                  <a:gd name="T14" fmla="*/ 0 w 1072"/>
                  <a:gd name="T15" fmla="*/ 0 h 884"/>
                  <a:gd name="T16" fmla="*/ 0 w 1072"/>
                  <a:gd name="T17" fmla="*/ 0 h 884"/>
                  <a:gd name="T18" fmla="*/ 0 w 1072"/>
                  <a:gd name="T19" fmla="*/ 0 h 88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884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7" y="493"/>
                      <a:pt x="375" y="584"/>
                    </a:cubicBezTo>
                    <a:cubicBezTo>
                      <a:pt x="433" y="674"/>
                      <a:pt x="500" y="746"/>
                      <a:pt x="735" y="795"/>
                    </a:cubicBezTo>
                    <a:cubicBezTo>
                      <a:pt x="970" y="843"/>
                      <a:pt x="1072" y="866"/>
                      <a:pt x="1072" y="866"/>
                    </a:cubicBezTo>
                    <a:lnTo>
                      <a:pt x="1072" y="884"/>
                    </a:lnTo>
                    <a:cubicBezTo>
                      <a:pt x="1072" y="884"/>
                      <a:pt x="923" y="853"/>
                      <a:pt x="731" y="811"/>
                    </a:cubicBezTo>
                    <a:cubicBezTo>
                      <a:pt x="538" y="769"/>
                      <a:pt x="460" y="755"/>
                      <a:pt x="372" y="636"/>
                    </a:cubicBezTo>
                    <a:cubicBezTo>
                      <a:pt x="299" y="537"/>
                      <a:pt x="0" y="115"/>
                      <a:pt x="0" y="11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7" name="Freeform 60"/>
              <p:cNvSpPr>
                <a:spLocks/>
              </p:cNvSpPr>
              <p:nvPr/>
            </p:nvSpPr>
            <p:spPr bwMode="gray">
              <a:xfrm>
                <a:off x="3131" y="225"/>
                <a:ext cx="280" cy="213"/>
              </a:xfrm>
              <a:custGeom>
                <a:avLst/>
                <a:gdLst>
                  <a:gd name="T0" fmla="*/ 0 w 1074"/>
                  <a:gd name="T1" fmla="*/ 0 h 813"/>
                  <a:gd name="T2" fmla="*/ 0 w 1074"/>
                  <a:gd name="T3" fmla="*/ 0 h 813"/>
                  <a:gd name="T4" fmla="*/ 0 w 1074"/>
                  <a:gd name="T5" fmla="*/ 0 h 813"/>
                  <a:gd name="T6" fmla="*/ 0 w 1074"/>
                  <a:gd name="T7" fmla="*/ 0 h 813"/>
                  <a:gd name="T8" fmla="*/ 0 w 1074"/>
                  <a:gd name="T9" fmla="*/ 0 h 813"/>
                  <a:gd name="T10" fmla="*/ 0 w 1074"/>
                  <a:gd name="T11" fmla="*/ 0 h 813"/>
                  <a:gd name="T12" fmla="*/ 0 w 1074"/>
                  <a:gd name="T13" fmla="*/ 0 h 813"/>
                  <a:gd name="T14" fmla="*/ 0 w 1074"/>
                  <a:gd name="T15" fmla="*/ 0 h 813"/>
                  <a:gd name="T16" fmla="*/ 0 w 1074"/>
                  <a:gd name="T17" fmla="*/ 0 h 813"/>
                  <a:gd name="T18" fmla="*/ 0 w 1074"/>
                  <a:gd name="T19" fmla="*/ 0 h 81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4" h="813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29" y="469"/>
                      <a:pt x="372" y="526"/>
                    </a:cubicBezTo>
                    <a:cubicBezTo>
                      <a:pt x="416" y="584"/>
                      <a:pt x="475" y="676"/>
                      <a:pt x="734" y="731"/>
                    </a:cubicBezTo>
                    <a:cubicBezTo>
                      <a:pt x="801" y="745"/>
                      <a:pt x="1074" y="799"/>
                      <a:pt x="1074" y="799"/>
                    </a:cubicBezTo>
                    <a:lnTo>
                      <a:pt x="1074" y="813"/>
                    </a:lnTo>
                    <a:cubicBezTo>
                      <a:pt x="1074" y="813"/>
                      <a:pt x="867" y="774"/>
                      <a:pt x="734" y="746"/>
                    </a:cubicBezTo>
                    <a:cubicBezTo>
                      <a:pt x="601" y="718"/>
                      <a:pt x="462" y="693"/>
                      <a:pt x="373" y="581"/>
                    </a:cubicBezTo>
                    <a:cubicBezTo>
                      <a:pt x="293" y="479"/>
                      <a:pt x="0" y="105"/>
                      <a:pt x="0" y="10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8" name="Freeform 61"/>
              <p:cNvSpPr>
                <a:spLocks/>
              </p:cNvSpPr>
              <p:nvPr/>
            </p:nvSpPr>
            <p:spPr bwMode="gray">
              <a:xfrm>
                <a:off x="3131" y="262"/>
                <a:ext cx="280" cy="194"/>
              </a:xfrm>
              <a:custGeom>
                <a:avLst/>
                <a:gdLst>
                  <a:gd name="T0" fmla="*/ 0 w 1073"/>
                  <a:gd name="T1" fmla="*/ 0 h 742"/>
                  <a:gd name="T2" fmla="*/ 0 w 1073"/>
                  <a:gd name="T3" fmla="*/ 0 h 742"/>
                  <a:gd name="T4" fmla="*/ 0 w 1073"/>
                  <a:gd name="T5" fmla="*/ 0 h 742"/>
                  <a:gd name="T6" fmla="*/ 0 w 1073"/>
                  <a:gd name="T7" fmla="*/ 0 h 742"/>
                  <a:gd name="T8" fmla="*/ 0 w 1073"/>
                  <a:gd name="T9" fmla="*/ 0 h 742"/>
                  <a:gd name="T10" fmla="*/ 0 w 1073"/>
                  <a:gd name="T11" fmla="*/ 0 h 742"/>
                  <a:gd name="T12" fmla="*/ 0 w 1073"/>
                  <a:gd name="T13" fmla="*/ 0 h 742"/>
                  <a:gd name="T14" fmla="*/ 0 w 1073"/>
                  <a:gd name="T15" fmla="*/ 0 h 742"/>
                  <a:gd name="T16" fmla="*/ 0 w 1073"/>
                  <a:gd name="T17" fmla="*/ 0 h 742"/>
                  <a:gd name="T18" fmla="*/ 0 w 1073"/>
                  <a:gd name="T19" fmla="*/ 0 h 7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742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310" y="398"/>
                      <a:pt x="372" y="478"/>
                    </a:cubicBezTo>
                    <a:cubicBezTo>
                      <a:pt x="435" y="558"/>
                      <a:pt x="521" y="623"/>
                      <a:pt x="734" y="664"/>
                    </a:cubicBezTo>
                    <a:cubicBezTo>
                      <a:pt x="857" y="688"/>
                      <a:pt x="1073" y="727"/>
                      <a:pt x="1073" y="727"/>
                    </a:cubicBezTo>
                    <a:lnTo>
                      <a:pt x="1073" y="742"/>
                    </a:lnTo>
                    <a:cubicBezTo>
                      <a:pt x="1073" y="742"/>
                      <a:pt x="884" y="707"/>
                      <a:pt x="734" y="680"/>
                    </a:cubicBezTo>
                    <a:cubicBezTo>
                      <a:pt x="584" y="653"/>
                      <a:pt x="461" y="627"/>
                      <a:pt x="372" y="528"/>
                    </a:cubicBezTo>
                    <a:cubicBezTo>
                      <a:pt x="295" y="441"/>
                      <a:pt x="0" y="99"/>
                      <a:pt x="0" y="99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59" name="Freeform 62"/>
              <p:cNvSpPr>
                <a:spLocks/>
              </p:cNvSpPr>
              <p:nvPr/>
            </p:nvSpPr>
            <p:spPr bwMode="gray">
              <a:xfrm>
                <a:off x="3131" y="298"/>
                <a:ext cx="280" cy="178"/>
              </a:xfrm>
              <a:custGeom>
                <a:avLst/>
                <a:gdLst>
                  <a:gd name="T0" fmla="*/ 0 w 1073"/>
                  <a:gd name="T1" fmla="*/ 0 h 679"/>
                  <a:gd name="T2" fmla="*/ 0 w 1073"/>
                  <a:gd name="T3" fmla="*/ 0 h 679"/>
                  <a:gd name="T4" fmla="*/ 0 w 1073"/>
                  <a:gd name="T5" fmla="*/ 0 h 679"/>
                  <a:gd name="T6" fmla="*/ 0 w 1073"/>
                  <a:gd name="T7" fmla="*/ 0 h 679"/>
                  <a:gd name="T8" fmla="*/ 0 w 1073"/>
                  <a:gd name="T9" fmla="*/ 0 h 679"/>
                  <a:gd name="T10" fmla="*/ 0 w 1073"/>
                  <a:gd name="T11" fmla="*/ 0 h 679"/>
                  <a:gd name="T12" fmla="*/ 0 w 1073"/>
                  <a:gd name="T13" fmla="*/ 0 h 679"/>
                  <a:gd name="T14" fmla="*/ 0 w 1073"/>
                  <a:gd name="T15" fmla="*/ 0 h 679"/>
                  <a:gd name="T16" fmla="*/ 0 w 1073"/>
                  <a:gd name="T17" fmla="*/ 0 h 679"/>
                  <a:gd name="T18" fmla="*/ 0 w 1073"/>
                  <a:gd name="T19" fmla="*/ 0 h 6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679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3" y="362"/>
                      <a:pt x="373" y="426"/>
                    </a:cubicBezTo>
                    <a:cubicBezTo>
                      <a:pt x="467" y="526"/>
                      <a:pt x="512" y="561"/>
                      <a:pt x="734" y="603"/>
                    </a:cubicBezTo>
                    <a:cubicBezTo>
                      <a:pt x="823" y="620"/>
                      <a:pt x="1073" y="663"/>
                      <a:pt x="1073" y="663"/>
                    </a:cubicBezTo>
                    <a:lnTo>
                      <a:pt x="1073" y="679"/>
                    </a:lnTo>
                    <a:cubicBezTo>
                      <a:pt x="1073" y="679"/>
                      <a:pt x="866" y="642"/>
                      <a:pt x="734" y="619"/>
                    </a:cubicBezTo>
                    <a:cubicBezTo>
                      <a:pt x="602" y="596"/>
                      <a:pt x="491" y="587"/>
                      <a:pt x="372" y="473"/>
                    </a:cubicBezTo>
                    <a:cubicBezTo>
                      <a:pt x="282" y="387"/>
                      <a:pt x="1" y="94"/>
                      <a:pt x="1" y="9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0" name="Freeform 63"/>
              <p:cNvSpPr>
                <a:spLocks/>
              </p:cNvSpPr>
              <p:nvPr/>
            </p:nvSpPr>
            <p:spPr bwMode="gray">
              <a:xfrm>
                <a:off x="3131" y="336"/>
                <a:ext cx="280" cy="158"/>
              </a:xfrm>
              <a:custGeom>
                <a:avLst/>
                <a:gdLst>
                  <a:gd name="T0" fmla="*/ 0 w 1072"/>
                  <a:gd name="T1" fmla="*/ 0 h 605"/>
                  <a:gd name="T2" fmla="*/ 0 w 1072"/>
                  <a:gd name="T3" fmla="*/ 0 h 605"/>
                  <a:gd name="T4" fmla="*/ 0 w 1072"/>
                  <a:gd name="T5" fmla="*/ 0 h 605"/>
                  <a:gd name="T6" fmla="*/ 0 w 1072"/>
                  <a:gd name="T7" fmla="*/ 0 h 605"/>
                  <a:gd name="T8" fmla="*/ 0 w 1072"/>
                  <a:gd name="T9" fmla="*/ 0 h 605"/>
                  <a:gd name="T10" fmla="*/ 0 w 1072"/>
                  <a:gd name="T11" fmla="*/ 0 h 605"/>
                  <a:gd name="T12" fmla="*/ 0 w 1072"/>
                  <a:gd name="T13" fmla="*/ 0 h 605"/>
                  <a:gd name="T14" fmla="*/ 0 w 1072"/>
                  <a:gd name="T15" fmla="*/ 0 h 605"/>
                  <a:gd name="T16" fmla="*/ 0 w 1072"/>
                  <a:gd name="T17" fmla="*/ 0 h 605"/>
                  <a:gd name="T18" fmla="*/ 0 w 1072"/>
                  <a:gd name="T19" fmla="*/ 0 h 6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60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9" y="296"/>
                      <a:pt x="372" y="381"/>
                    </a:cubicBezTo>
                    <a:cubicBezTo>
                      <a:pt x="461" y="471"/>
                      <a:pt x="575" y="505"/>
                      <a:pt x="732" y="532"/>
                    </a:cubicBezTo>
                    <a:cubicBezTo>
                      <a:pt x="882" y="558"/>
                      <a:pt x="1072" y="589"/>
                      <a:pt x="1072" y="589"/>
                    </a:cubicBezTo>
                    <a:lnTo>
                      <a:pt x="1072" y="605"/>
                    </a:lnTo>
                    <a:cubicBezTo>
                      <a:pt x="1072" y="605"/>
                      <a:pt x="894" y="577"/>
                      <a:pt x="732" y="550"/>
                    </a:cubicBezTo>
                    <a:cubicBezTo>
                      <a:pt x="573" y="523"/>
                      <a:pt x="462" y="508"/>
                      <a:pt x="371" y="427"/>
                    </a:cubicBezTo>
                    <a:cubicBezTo>
                      <a:pt x="290" y="353"/>
                      <a:pt x="0" y="87"/>
                      <a:pt x="0" y="8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1" name="Freeform 64"/>
              <p:cNvSpPr>
                <a:spLocks/>
              </p:cNvSpPr>
              <p:nvPr/>
            </p:nvSpPr>
            <p:spPr bwMode="gray">
              <a:xfrm>
                <a:off x="3131" y="371"/>
                <a:ext cx="280" cy="142"/>
              </a:xfrm>
              <a:custGeom>
                <a:avLst/>
                <a:gdLst>
                  <a:gd name="T0" fmla="*/ 0 w 1072"/>
                  <a:gd name="T1" fmla="*/ 0 h 545"/>
                  <a:gd name="T2" fmla="*/ 0 w 1072"/>
                  <a:gd name="T3" fmla="*/ 0 h 545"/>
                  <a:gd name="T4" fmla="*/ 0 w 1072"/>
                  <a:gd name="T5" fmla="*/ 0 h 545"/>
                  <a:gd name="T6" fmla="*/ 0 w 1072"/>
                  <a:gd name="T7" fmla="*/ 0 h 545"/>
                  <a:gd name="T8" fmla="*/ 0 w 1072"/>
                  <a:gd name="T9" fmla="*/ 0 h 545"/>
                  <a:gd name="T10" fmla="*/ 0 w 1072"/>
                  <a:gd name="T11" fmla="*/ 0 h 545"/>
                  <a:gd name="T12" fmla="*/ 0 w 1072"/>
                  <a:gd name="T13" fmla="*/ 0 h 545"/>
                  <a:gd name="T14" fmla="*/ 0 w 1072"/>
                  <a:gd name="T15" fmla="*/ 0 h 545"/>
                  <a:gd name="T16" fmla="*/ 0 w 1072"/>
                  <a:gd name="T17" fmla="*/ 0 h 545"/>
                  <a:gd name="T18" fmla="*/ 0 w 1072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54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74" y="249"/>
                      <a:pt x="372" y="334"/>
                    </a:cubicBezTo>
                    <a:cubicBezTo>
                      <a:pt x="462" y="413"/>
                      <a:pt x="535" y="437"/>
                      <a:pt x="733" y="471"/>
                    </a:cubicBezTo>
                    <a:cubicBezTo>
                      <a:pt x="931" y="506"/>
                      <a:pt x="1072" y="527"/>
                      <a:pt x="1072" y="527"/>
                    </a:cubicBezTo>
                    <a:lnTo>
                      <a:pt x="1072" y="545"/>
                    </a:lnTo>
                    <a:cubicBezTo>
                      <a:pt x="1072" y="545"/>
                      <a:pt x="893" y="516"/>
                      <a:pt x="732" y="491"/>
                    </a:cubicBezTo>
                    <a:cubicBezTo>
                      <a:pt x="571" y="466"/>
                      <a:pt x="469" y="456"/>
                      <a:pt x="372" y="380"/>
                    </a:cubicBezTo>
                    <a:cubicBezTo>
                      <a:pt x="261" y="292"/>
                      <a:pt x="0" y="81"/>
                      <a:pt x="0" y="8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2" name="Freeform 65"/>
              <p:cNvSpPr>
                <a:spLocks/>
              </p:cNvSpPr>
              <p:nvPr/>
            </p:nvSpPr>
            <p:spPr bwMode="gray">
              <a:xfrm>
                <a:off x="3131" y="408"/>
                <a:ext cx="280" cy="125"/>
              </a:xfrm>
              <a:custGeom>
                <a:avLst/>
                <a:gdLst>
                  <a:gd name="T0" fmla="*/ 0 w 1072"/>
                  <a:gd name="T1" fmla="*/ 0 h 476"/>
                  <a:gd name="T2" fmla="*/ 0 w 1072"/>
                  <a:gd name="T3" fmla="*/ 0 h 476"/>
                  <a:gd name="T4" fmla="*/ 0 w 1072"/>
                  <a:gd name="T5" fmla="*/ 0 h 476"/>
                  <a:gd name="T6" fmla="*/ 0 w 1072"/>
                  <a:gd name="T7" fmla="*/ 0 h 476"/>
                  <a:gd name="T8" fmla="*/ 0 w 1072"/>
                  <a:gd name="T9" fmla="*/ 0 h 476"/>
                  <a:gd name="T10" fmla="*/ 0 w 1072"/>
                  <a:gd name="T11" fmla="*/ 0 h 476"/>
                  <a:gd name="T12" fmla="*/ 0 w 1072"/>
                  <a:gd name="T13" fmla="*/ 0 h 476"/>
                  <a:gd name="T14" fmla="*/ 0 w 1072"/>
                  <a:gd name="T15" fmla="*/ 0 h 476"/>
                  <a:gd name="T16" fmla="*/ 0 w 1072"/>
                  <a:gd name="T17" fmla="*/ 0 h 476"/>
                  <a:gd name="T18" fmla="*/ 0 w 1072"/>
                  <a:gd name="T19" fmla="*/ 0 h 47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476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4" y="243"/>
                      <a:pt x="372" y="286"/>
                    </a:cubicBezTo>
                    <a:cubicBezTo>
                      <a:pt x="431" y="328"/>
                      <a:pt x="509" y="378"/>
                      <a:pt x="734" y="410"/>
                    </a:cubicBezTo>
                    <a:cubicBezTo>
                      <a:pt x="957" y="442"/>
                      <a:pt x="1072" y="457"/>
                      <a:pt x="1072" y="457"/>
                    </a:cubicBezTo>
                    <a:lnTo>
                      <a:pt x="1072" y="476"/>
                    </a:lnTo>
                    <a:cubicBezTo>
                      <a:pt x="1072" y="476"/>
                      <a:pt x="869" y="447"/>
                      <a:pt x="734" y="430"/>
                    </a:cubicBezTo>
                    <a:cubicBezTo>
                      <a:pt x="599" y="414"/>
                      <a:pt x="495" y="407"/>
                      <a:pt x="373" y="328"/>
                    </a:cubicBezTo>
                    <a:cubicBezTo>
                      <a:pt x="255" y="251"/>
                      <a:pt x="1" y="76"/>
                      <a:pt x="1" y="7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3" name="Freeform 66"/>
              <p:cNvSpPr>
                <a:spLocks/>
              </p:cNvSpPr>
              <p:nvPr/>
            </p:nvSpPr>
            <p:spPr bwMode="gray">
              <a:xfrm>
                <a:off x="3131" y="444"/>
                <a:ext cx="280" cy="107"/>
              </a:xfrm>
              <a:custGeom>
                <a:avLst/>
                <a:gdLst>
                  <a:gd name="T0" fmla="*/ 0 w 1072"/>
                  <a:gd name="T1" fmla="*/ 0 h 410"/>
                  <a:gd name="T2" fmla="*/ 0 w 1072"/>
                  <a:gd name="T3" fmla="*/ 0 h 410"/>
                  <a:gd name="T4" fmla="*/ 0 w 1072"/>
                  <a:gd name="T5" fmla="*/ 0 h 410"/>
                  <a:gd name="T6" fmla="*/ 0 w 1072"/>
                  <a:gd name="T7" fmla="*/ 0 h 410"/>
                  <a:gd name="T8" fmla="*/ 0 w 1072"/>
                  <a:gd name="T9" fmla="*/ 0 h 410"/>
                  <a:gd name="T10" fmla="*/ 0 w 1072"/>
                  <a:gd name="T11" fmla="*/ 0 h 410"/>
                  <a:gd name="T12" fmla="*/ 0 w 1072"/>
                  <a:gd name="T13" fmla="*/ 0 h 410"/>
                  <a:gd name="T14" fmla="*/ 0 w 1072"/>
                  <a:gd name="T15" fmla="*/ 0 h 410"/>
                  <a:gd name="T16" fmla="*/ 0 w 1072"/>
                  <a:gd name="T17" fmla="*/ 0 h 410"/>
                  <a:gd name="T18" fmla="*/ 0 w 1072"/>
                  <a:gd name="T19" fmla="*/ 0 h 4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41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315" y="204"/>
                      <a:pt x="374" y="237"/>
                    </a:cubicBezTo>
                    <a:cubicBezTo>
                      <a:pt x="434" y="269"/>
                      <a:pt x="504" y="322"/>
                      <a:pt x="734" y="351"/>
                    </a:cubicBezTo>
                    <a:cubicBezTo>
                      <a:pt x="964" y="380"/>
                      <a:pt x="1072" y="393"/>
                      <a:pt x="1072" y="393"/>
                    </a:cubicBezTo>
                    <a:lnTo>
                      <a:pt x="1072" y="410"/>
                    </a:lnTo>
                    <a:cubicBezTo>
                      <a:pt x="1072" y="410"/>
                      <a:pt x="882" y="390"/>
                      <a:pt x="733" y="374"/>
                    </a:cubicBezTo>
                    <a:cubicBezTo>
                      <a:pt x="584" y="358"/>
                      <a:pt x="483" y="337"/>
                      <a:pt x="372" y="278"/>
                    </a:cubicBezTo>
                    <a:cubicBezTo>
                      <a:pt x="262" y="218"/>
                      <a:pt x="1" y="70"/>
                      <a:pt x="1" y="7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4" name="Freeform 67"/>
              <p:cNvSpPr>
                <a:spLocks/>
              </p:cNvSpPr>
              <p:nvPr/>
            </p:nvSpPr>
            <p:spPr bwMode="gray">
              <a:xfrm>
                <a:off x="3131" y="479"/>
                <a:ext cx="280" cy="90"/>
              </a:xfrm>
              <a:custGeom>
                <a:avLst/>
                <a:gdLst>
                  <a:gd name="T0" fmla="*/ 0 w 1073"/>
                  <a:gd name="T1" fmla="*/ 0 h 344"/>
                  <a:gd name="T2" fmla="*/ 0 w 1073"/>
                  <a:gd name="T3" fmla="*/ 0 h 344"/>
                  <a:gd name="T4" fmla="*/ 0 w 1073"/>
                  <a:gd name="T5" fmla="*/ 0 h 344"/>
                  <a:gd name="T6" fmla="*/ 0 w 1073"/>
                  <a:gd name="T7" fmla="*/ 0 h 344"/>
                  <a:gd name="T8" fmla="*/ 0 w 1073"/>
                  <a:gd name="T9" fmla="*/ 0 h 344"/>
                  <a:gd name="T10" fmla="*/ 0 w 1073"/>
                  <a:gd name="T11" fmla="*/ 0 h 344"/>
                  <a:gd name="T12" fmla="*/ 0 w 1073"/>
                  <a:gd name="T13" fmla="*/ 0 h 344"/>
                  <a:gd name="T14" fmla="*/ 0 w 1073"/>
                  <a:gd name="T15" fmla="*/ 0 h 344"/>
                  <a:gd name="T16" fmla="*/ 0 w 1073"/>
                  <a:gd name="T17" fmla="*/ 0 h 344"/>
                  <a:gd name="T18" fmla="*/ 0 w 1073"/>
                  <a:gd name="T19" fmla="*/ 0 h 3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344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79" y="148"/>
                      <a:pt x="373" y="194"/>
                    </a:cubicBezTo>
                    <a:cubicBezTo>
                      <a:pt x="478" y="246"/>
                      <a:pt x="569" y="271"/>
                      <a:pt x="734" y="290"/>
                    </a:cubicBezTo>
                    <a:cubicBezTo>
                      <a:pt x="896" y="309"/>
                      <a:pt x="1073" y="327"/>
                      <a:pt x="1073" y="327"/>
                    </a:cubicBezTo>
                    <a:lnTo>
                      <a:pt x="1073" y="344"/>
                    </a:lnTo>
                    <a:cubicBezTo>
                      <a:pt x="1073" y="344"/>
                      <a:pt x="909" y="326"/>
                      <a:pt x="734" y="310"/>
                    </a:cubicBezTo>
                    <a:cubicBezTo>
                      <a:pt x="560" y="294"/>
                      <a:pt x="499" y="287"/>
                      <a:pt x="373" y="232"/>
                    </a:cubicBezTo>
                    <a:cubicBezTo>
                      <a:pt x="261" y="184"/>
                      <a:pt x="0" y="65"/>
                      <a:pt x="0" y="65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5" name="Freeform 68"/>
              <p:cNvSpPr>
                <a:spLocks/>
              </p:cNvSpPr>
              <p:nvPr/>
            </p:nvSpPr>
            <p:spPr bwMode="gray">
              <a:xfrm>
                <a:off x="3131" y="516"/>
                <a:ext cx="280" cy="72"/>
              </a:xfrm>
              <a:custGeom>
                <a:avLst/>
                <a:gdLst>
                  <a:gd name="T0" fmla="*/ 0 w 1072"/>
                  <a:gd name="T1" fmla="*/ 0 h 277"/>
                  <a:gd name="T2" fmla="*/ 0 w 1072"/>
                  <a:gd name="T3" fmla="*/ 0 h 277"/>
                  <a:gd name="T4" fmla="*/ 0 w 1072"/>
                  <a:gd name="T5" fmla="*/ 0 h 277"/>
                  <a:gd name="T6" fmla="*/ 0 w 1072"/>
                  <a:gd name="T7" fmla="*/ 0 h 277"/>
                  <a:gd name="T8" fmla="*/ 0 w 1072"/>
                  <a:gd name="T9" fmla="*/ 0 h 277"/>
                  <a:gd name="T10" fmla="*/ 0 w 1072"/>
                  <a:gd name="T11" fmla="*/ 0 h 277"/>
                  <a:gd name="T12" fmla="*/ 0 w 1072"/>
                  <a:gd name="T13" fmla="*/ 0 h 277"/>
                  <a:gd name="T14" fmla="*/ 0 w 1072"/>
                  <a:gd name="T15" fmla="*/ 0 h 277"/>
                  <a:gd name="T16" fmla="*/ 0 w 1072"/>
                  <a:gd name="T17" fmla="*/ 0 h 277"/>
                  <a:gd name="T18" fmla="*/ 0 w 1072"/>
                  <a:gd name="T19" fmla="*/ 0 h 27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27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0" y="92"/>
                      <a:pt x="374" y="152"/>
                    </a:cubicBezTo>
                    <a:cubicBezTo>
                      <a:pt x="526" y="211"/>
                      <a:pt x="642" y="216"/>
                      <a:pt x="735" y="226"/>
                    </a:cubicBezTo>
                    <a:cubicBezTo>
                      <a:pt x="776" y="230"/>
                      <a:pt x="1072" y="260"/>
                      <a:pt x="1072" y="260"/>
                    </a:cubicBezTo>
                    <a:lnTo>
                      <a:pt x="1072" y="277"/>
                    </a:lnTo>
                    <a:cubicBezTo>
                      <a:pt x="1072" y="277"/>
                      <a:pt x="895" y="263"/>
                      <a:pt x="734" y="249"/>
                    </a:cubicBezTo>
                    <a:cubicBezTo>
                      <a:pt x="573" y="235"/>
                      <a:pt x="504" y="229"/>
                      <a:pt x="373" y="187"/>
                    </a:cubicBezTo>
                    <a:cubicBezTo>
                      <a:pt x="241" y="144"/>
                      <a:pt x="0" y="62"/>
                      <a:pt x="0" y="6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6" name="Freeform 69"/>
              <p:cNvSpPr>
                <a:spLocks/>
              </p:cNvSpPr>
              <p:nvPr/>
            </p:nvSpPr>
            <p:spPr bwMode="gray">
              <a:xfrm>
                <a:off x="3131" y="553"/>
                <a:ext cx="280" cy="54"/>
              </a:xfrm>
              <a:custGeom>
                <a:avLst/>
                <a:gdLst>
                  <a:gd name="T0" fmla="*/ 0 w 1072"/>
                  <a:gd name="T1" fmla="*/ 0 h 207"/>
                  <a:gd name="T2" fmla="*/ 0 w 1072"/>
                  <a:gd name="T3" fmla="*/ 0 h 207"/>
                  <a:gd name="T4" fmla="*/ 0 w 1072"/>
                  <a:gd name="T5" fmla="*/ 0 h 207"/>
                  <a:gd name="T6" fmla="*/ 0 w 1072"/>
                  <a:gd name="T7" fmla="*/ 0 h 207"/>
                  <a:gd name="T8" fmla="*/ 0 w 1072"/>
                  <a:gd name="T9" fmla="*/ 0 h 207"/>
                  <a:gd name="T10" fmla="*/ 0 w 1072"/>
                  <a:gd name="T11" fmla="*/ 0 h 207"/>
                  <a:gd name="T12" fmla="*/ 0 w 1072"/>
                  <a:gd name="T13" fmla="*/ 0 h 207"/>
                  <a:gd name="T14" fmla="*/ 0 w 1072"/>
                  <a:gd name="T15" fmla="*/ 0 h 207"/>
                  <a:gd name="T16" fmla="*/ 0 w 1072"/>
                  <a:gd name="T17" fmla="*/ 0 h 207"/>
                  <a:gd name="T18" fmla="*/ 0 w 1072"/>
                  <a:gd name="T19" fmla="*/ 0 h 2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2" h="207">
                    <a:moveTo>
                      <a:pt x="1" y="0"/>
                    </a:moveTo>
                    <a:lnTo>
                      <a:pt x="1" y="0"/>
                    </a:lnTo>
                    <a:cubicBezTo>
                      <a:pt x="1" y="0"/>
                      <a:pt x="223" y="67"/>
                      <a:pt x="374" y="106"/>
                    </a:cubicBezTo>
                    <a:cubicBezTo>
                      <a:pt x="526" y="145"/>
                      <a:pt x="665" y="161"/>
                      <a:pt x="735" y="165"/>
                    </a:cubicBezTo>
                    <a:cubicBezTo>
                      <a:pt x="805" y="170"/>
                      <a:pt x="1072" y="191"/>
                      <a:pt x="1072" y="191"/>
                    </a:cubicBezTo>
                    <a:lnTo>
                      <a:pt x="1072" y="207"/>
                    </a:lnTo>
                    <a:cubicBezTo>
                      <a:pt x="1072" y="207"/>
                      <a:pt x="921" y="197"/>
                      <a:pt x="734" y="184"/>
                    </a:cubicBezTo>
                    <a:cubicBezTo>
                      <a:pt x="583" y="174"/>
                      <a:pt x="462" y="162"/>
                      <a:pt x="373" y="143"/>
                    </a:cubicBezTo>
                    <a:cubicBezTo>
                      <a:pt x="275" y="122"/>
                      <a:pt x="0" y="58"/>
                      <a:pt x="0" y="5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7" name="Freeform 70"/>
              <p:cNvSpPr>
                <a:spLocks/>
              </p:cNvSpPr>
              <p:nvPr/>
            </p:nvSpPr>
            <p:spPr bwMode="gray">
              <a:xfrm>
                <a:off x="3131" y="589"/>
                <a:ext cx="280" cy="37"/>
              </a:xfrm>
              <a:custGeom>
                <a:avLst/>
                <a:gdLst>
                  <a:gd name="T0" fmla="*/ 0 w 1073"/>
                  <a:gd name="T1" fmla="*/ 0 h 140"/>
                  <a:gd name="T2" fmla="*/ 0 w 1073"/>
                  <a:gd name="T3" fmla="*/ 0 h 140"/>
                  <a:gd name="T4" fmla="*/ 0 w 1073"/>
                  <a:gd name="T5" fmla="*/ 0 h 140"/>
                  <a:gd name="T6" fmla="*/ 0 w 1073"/>
                  <a:gd name="T7" fmla="*/ 0 h 140"/>
                  <a:gd name="T8" fmla="*/ 0 w 1073"/>
                  <a:gd name="T9" fmla="*/ 0 h 140"/>
                  <a:gd name="T10" fmla="*/ 0 w 1073"/>
                  <a:gd name="T11" fmla="*/ 0 h 140"/>
                  <a:gd name="T12" fmla="*/ 0 w 1073"/>
                  <a:gd name="T13" fmla="*/ 0 h 140"/>
                  <a:gd name="T14" fmla="*/ 0 w 1073"/>
                  <a:gd name="T15" fmla="*/ 0 h 140"/>
                  <a:gd name="T16" fmla="*/ 0 w 1073"/>
                  <a:gd name="T17" fmla="*/ 0 h 140"/>
                  <a:gd name="T18" fmla="*/ 0 w 1073"/>
                  <a:gd name="T19" fmla="*/ 0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3" h="14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182" y="31"/>
                      <a:pt x="374" y="62"/>
                    </a:cubicBezTo>
                    <a:cubicBezTo>
                      <a:pt x="518" y="85"/>
                      <a:pt x="713" y="100"/>
                      <a:pt x="734" y="101"/>
                    </a:cubicBezTo>
                    <a:cubicBezTo>
                      <a:pt x="755" y="102"/>
                      <a:pt x="1073" y="123"/>
                      <a:pt x="1073" y="123"/>
                    </a:cubicBezTo>
                    <a:lnTo>
                      <a:pt x="1073" y="140"/>
                    </a:lnTo>
                    <a:cubicBezTo>
                      <a:pt x="1073" y="140"/>
                      <a:pt x="869" y="129"/>
                      <a:pt x="734" y="122"/>
                    </a:cubicBezTo>
                    <a:cubicBezTo>
                      <a:pt x="593" y="114"/>
                      <a:pt x="453" y="106"/>
                      <a:pt x="373" y="98"/>
                    </a:cubicBezTo>
                    <a:cubicBezTo>
                      <a:pt x="195" y="80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8" name="Freeform 71"/>
              <p:cNvSpPr>
                <a:spLocks/>
              </p:cNvSpPr>
              <p:nvPr/>
            </p:nvSpPr>
            <p:spPr bwMode="gray">
              <a:xfrm>
                <a:off x="3131" y="627"/>
                <a:ext cx="280" cy="14"/>
              </a:xfrm>
              <a:custGeom>
                <a:avLst/>
                <a:gdLst>
                  <a:gd name="T0" fmla="*/ 0 w 1072"/>
                  <a:gd name="T1" fmla="*/ 0 h 55"/>
                  <a:gd name="T2" fmla="*/ 0 w 1072"/>
                  <a:gd name="T3" fmla="*/ 0 h 55"/>
                  <a:gd name="T4" fmla="*/ 0 w 1072"/>
                  <a:gd name="T5" fmla="*/ 0 h 55"/>
                  <a:gd name="T6" fmla="*/ 0 w 1072"/>
                  <a:gd name="T7" fmla="*/ 0 h 55"/>
                  <a:gd name="T8" fmla="*/ 0 w 1072"/>
                  <a:gd name="T9" fmla="*/ 0 h 55"/>
                  <a:gd name="T10" fmla="*/ 0 w 1072"/>
                  <a:gd name="T11" fmla="*/ 0 h 55"/>
                  <a:gd name="T12" fmla="*/ 0 w 1072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72" h="5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286" y="10"/>
                      <a:pt x="373" y="12"/>
                    </a:cubicBezTo>
                    <a:cubicBezTo>
                      <a:pt x="460" y="14"/>
                      <a:pt x="1072" y="38"/>
                      <a:pt x="1072" y="38"/>
                    </a:cubicBezTo>
                    <a:lnTo>
                      <a:pt x="1072" y="55"/>
                    </a:lnTo>
                    <a:lnTo>
                      <a:pt x="0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69" name="Freeform 56"/>
              <p:cNvSpPr>
                <a:spLocks/>
              </p:cNvSpPr>
              <p:nvPr/>
            </p:nvSpPr>
            <p:spPr bwMode="gray">
              <a:xfrm>
                <a:off x="2814" y="565"/>
                <a:ext cx="36" cy="35"/>
              </a:xfrm>
              <a:custGeom>
                <a:avLst/>
                <a:gdLst>
                  <a:gd name="T0" fmla="*/ 0 w 137"/>
                  <a:gd name="T1" fmla="*/ 0 h 132"/>
                  <a:gd name="T2" fmla="*/ 0 w 137"/>
                  <a:gd name="T3" fmla="*/ 0 h 132"/>
                  <a:gd name="T4" fmla="*/ 0 w 137"/>
                  <a:gd name="T5" fmla="*/ 0 h 132"/>
                  <a:gd name="T6" fmla="*/ 0 w 137"/>
                  <a:gd name="T7" fmla="*/ 0 h 132"/>
                  <a:gd name="T8" fmla="*/ 0 w 137"/>
                  <a:gd name="T9" fmla="*/ 0 h 132"/>
                  <a:gd name="T10" fmla="*/ 0 w 137"/>
                  <a:gd name="T11" fmla="*/ 0 h 132"/>
                  <a:gd name="T12" fmla="*/ 0 w 137"/>
                  <a:gd name="T13" fmla="*/ 0 h 132"/>
                  <a:gd name="T14" fmla="*/ 0 w 137"/>
                  <a:gd name="T15" fmla="*/ 0 h 132"/>
                  <a:gd name="T16" fmla="*/ 0 w 137"/>
                  <a:gd name="T17" fmla="*/ 0 h 132"/>
                  <a:gd name="T18" fmla="*/ 0 w 137"/>
                  <a:gd name="T19" fmla="*/ 0 h 132"/>
                  <a:gd name="T20" fmla="*/ 0 w 137"/>
                  <a:gd name="T21" fmla="*/ 0 h 132"/>
                  <a:gd name="T22" fmla="*/ 0 w 137"/>
                  <a:gd name="T23" fmla="*/ 0 h 1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7" h="132">
                    <a:moveTo>
                      <a:pt x="84" y="49"/>
                    </a:moveTo>
                    <a:lnTo>
                      <a:pt x="84" y="49"/>
                    </a:lnTo>
                    <a:lnTo>
                      <a:pt x="137" y="49"/>
                    </a:lnTo>
                    <a:lnTo>
                      <a:pt x="94" y="81"/>
                    </a:lnTo>
                    <a:lnTo>
                      <a:pt x="111" y="132"/>
                    </a:lnTo>
                    <a:lnTo>
                      <a:pt x="68" y="101"/>
                    </a:lnTo>
                    <a:lnTo>
                      <a:pt x="26" y="132"/>
                    </a:lnTo>
                    <a:lnTo>
                      <a:pt x="43" y="81"/>
                    </a:lnTo>
                    <a:lnTo>
                      <a:pt x="0" y="49"/>
                    </a:lnTo>
                    <a:lnTo>
                      <a:pt x="52" y="49"/>
                    </a:lnTo>
                    <a:lnTo>
                      <a:pt x="68" y="0"/>
                    </a:lnTo>
                    <a:lnTo>
                      <a:pt x="84" y="49"/>
                    </a:lnTo>
                    <a:close/>
                  </a:path>
                </a:pathLst>
              </a:custGeom>
              <a:solidFill>
                <a:srgbClr val="FEF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1200" kern="1200" smtClean="0">
                  <a:solidFill>
                    <a:srgbClr val="0F5494"/>
                  </a:solidFill>
                  <a:latin typeface="Verdana" pitchFamily="34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</p:grpSp>
      <p:sp>
        <p:nvSpPr>
          <p:cNvPr id="70" name="Rectangle 21"/>
          <p:cNvSpPr txBox="1">
            <a:spLocks noChangeArrowheads="1"/>
          </p:cNvSpPr>
          <p:nvPr/>
        </p:nvSpPr>
        <p:spPr bwMode="gray">
          <a:xfrm>
            <a:off x="4264025" y="6597650"/>
            <a:ext cx="606425" cy="260350"/>
          </a:xfrm>
          <a:prstGeom prst="rect">
            <a:avLst/>
          </a:prstGeom>
          <a:solidFill>
            <a:srgbClr val="EE8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anchor="ctr"/>
          <a:lstStyle>
            <a:lvl1pPr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57200"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DC0071FD-D0A1-46F4-9C7B-35E9693B10D9}" type="slidenum">
              <a:rPr lang="en-GB" altLang="fr-FR" sz="700" i="1" kern="1200" smtClean="0">
                <a:solidFill>
                  <a:srgbClr val="FFFFFF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fr-FR" sz="700" i="1" kern="1200" smtClean="0">
              <a:solidFill>
                <a:srgbClr val="FFFFFF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2060575"/>
            <a:ext cx="8207375" cy="1368425"/>
          </a:xfrm>
        </p:spPr>
        <p:txBody>
          <a:bodyPr/>
          <a:lstStyle>
            <a:lvl1pPr algn="ctr">
              <a:defRPr sz="3000" smtClean="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860800"/>
            <a:ext cx="8207375" cy="1752600"/>
          </a:xfrm>
        </p:spPr>
        <p:txBody>
          <a:bodyPr/>
          <a:lstStyle>
            <a:lvl1pPr marL="0" indent="0" algn="ctr">
              <a:buFontTx/>
              <a:buNone/>
              <a:defRPr sz="2000" smtClean="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168230110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 smtClean="0">
              <a:solidFill>
                <a:srgbClr val="FFFFFF"/>
              </a:solidFill>
              <a:ea typeface="+mn-ea"/>
              <a:cs typeface="+mn-cs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4"/>
          <p:cNvSpPr>
            <a:spLocks noChangeArrowheads="1"/>
          </p:cNvSpPr>
          <p:nvPr userDrawn="1"/>
        </p:nvSpPr>
        <p:spPr bwMode="auto">
          <a:xfrm>
            <a:off x="4251325" y="1223963"/>
            <a:ext cx="623888" cy="31750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 smtClean="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err="1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Regional</a:t>
            </a: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4DEE1358-894C-4AB4-8FB6-88F546CE138E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253672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27578-CBEC-4F31-AE89-17A51DA820F6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715090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6D4A9-FFD2-4FD5-8B03-23FA988D246E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713499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99D89-6F7C-4744-B4B8-23CED045DA95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906059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F908C-A16D-49DF-8B58-7AEE8ED23D15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930232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0AC1F-51C9-4D90-BB2E-3151FBAB7104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52437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32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8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480"/>
              </a:spcBef>
              <a:spcAft>
                <a:spcPts val="0"/>
              </a:spcAft>
              <a:buNone/>
              <a:defRPr sz="2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1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rgbClr val="009FBA"/>
              </a:buClr>
              <a:buFont typeface="Verdana"/>
              <a:buNone/>
              <a:defRPr sz="12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rgbClr val="0F5494"/>
              </a:buClr>
              <a:buFont typeface="Verdana"/>
              <a:buNone/>
              <a:defRPr sz="10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51859-7A38-4BD6-8359-03072623CA7E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148350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E2EAF-DA4A-44BE-A081-CD34A6920EB3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489177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9C394-CB3A-40C4-8530-8105FF9ACEE3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878803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31686-FEC0-4D3F-A835-0EA2366026C2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161543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F2370-AF13-452B-84CB-4936E0226BE9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261638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 smtClean="0">
              <a:solidFill>
                <a:srgbClr val="FFFFFF"/>
              </a:solidFill>
              <a:ea typeface="+mn-ea"/>
              <a:cs typeface="+mn-cs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4"/>
          <p:cNvSpPr>
            <a:spLocks noChangeArrowheads="1"/>
          </p:cNvSpPr>
          <p:nvPr userDrawn="1"/>
        </p:nvSpPr>
        <p:spPr bwMode="auto">
          <a:xfrm>
            <a:off x="4251325" y="1223963"/>
            <a:ext cx="623888" cy="31750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 smtClean="0"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err="1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Regional</a:t>
            </a: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4DEE1358-894C-4AB4-8FB6-88F546CE138E}" type="slidenum">
              <a:rPr lang="en-GB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952688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27578-CBEC-4F31-AE89-17A51DA820F6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466523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6D4A9-FFD2-4FD5-8B03-23FA988D246E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934022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99D89-6F7C-4744-B4B8-23CED045DA95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069892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F908C-A16D-49DF-8B58-7AEE8ED23D15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96938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32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rgbClr val="009FBA"/>
              </a:buClr>
              <a:buFont typeface="Verdana"/>
              <a:buNone/>
              <a:defRPr sz="28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rgbClr val="0F5494"/>
              </a:buClr>
              <a:buFont typeface="Verdana"/>
              <a:buNone/>
              <a:defRPr sz="2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Font typeface="Verdana"/>
              <a:buNone/>
              <a:defRPr sz="1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rgbClr val="009FBA"/>
              </a:buClr>
              <a:buFont typeface="Verdana"/>
              <a:buNone/>
              <a:defRPr sz="12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rgbClr val="0F5494"/>
              </a:buClr>
              <a:buFont typeface="Verdana"/>
              <a:buNone/>
              <a:defRPr sz="10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0AC1F-51C9-4D90-BB2E-3151FBAB7104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15925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51859-7A38-4BD6-8359-03072623CA7E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17980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E2EAF-DA4A-44BE-A081-CD34A6920EB3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826697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9C394-CB3A-40C4-8530-8105FF9ACEE3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639935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31686-FEC0-4D3F-A835-0EA2366026C2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197739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F2370-AF13-452B-84CB-4936E0226BE9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178867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>
            <a:solidFill>
              <a:srgbClr val="0F5494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 smtClean="0">
              <a:solidFill>
                <a:srgbClr val="FFFFFF"/>
              </a:solidFill>
              <a:ea typeface="MS PGothic" pitchFamily="34" charset="-128"/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4"/>
          <p:cNvSpPr>
            <a:spLocks noChangeArrowheads="1"/>
          </p:cNvSpPr>
          <p:nvPr userDrawn="1"/>
        </p:nvSpPr>
        <p:spPr bwMode="auto">
          <a:xfrm>
            <a:off x="4251325" y="1223963"/>
            <a:ext cx="623888" cy="31750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 smtClean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>
            <a:solidFill>
              <a:srgbClr val="EE8032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smtClean="0">
                <a:solidFill>
                  <a:srgbClr val="FFFFFF"/>
                </a:solidFill>
                <a:ea typeface="MS PGothic" pitchFamily="34" charset="-128"/>
              </a:rPr>
              <a:t>Regional Policy</a:t>
            </a:r>
            <a:endParaRPr lang="en-GB" altLang="en-US" sz="900" kern="1200" smtClean="0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z="1200" b="1">
                <a:solidFill>
                  <a:srgbClr val="FFFFFF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Verdana" pitchFamily="34" charset="0"/>
                <a:ea typeface="Arial Unicode MS" pitchFamily="34" charset="-128"/>
              </a:defRPr>
            </a:lvl1pPr>
          </a:lstStyle>
          <a:p>
            <a:pPr>
              <a:defRPr/>
            </a:pPr>
            <a:fld id="{51AB2216-CB26-466C-BF99-89F3FF9C51F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59064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Arial Unicode MS" pitchFamily="34" charset="-128"/>
              </a:defRPr>
            </a:lvl1pPr>
          </a:lstStyle>
          <a:p>
            <a:pPr>
              <a:defRPr/>
            </a:pPr>
            <a:fld id="{C258D968-5921-4B36-8C8F-405ED34D21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904907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Arial Unicode MS" pitchFamily="34" charset="-128"/>
              </a:defRPr>
            </a:lvl1pPr>
          </a:lstStyle>
          <a:p>
            <a:pPr>
              <a:defRPr/>
            </a:pPr>
            <a:fld id="{4CE52FFE-773C-405E-95AC-2F8727B079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3128303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ea typeface="Arial Unicode MS" pitchFamily="34" charset="-128"/>
              </a:defRPr>
            </a:lvl1pPr>
          </a:lstStyle>
          <a:p>
            <a:pPr>
              <a:defRPr/>
            </a:pPr>
            <a:fld id="{64183CE9-CA55-4161-8837-36CA74272A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9543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95287" y="1339850"/>
            <a:ext cx="8229600" cy="936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28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Shape 66"/>
          <p:cNvSpPr/>
          <p:nvPr/>
        </p:nvSpPr>
        <p:spPr>
          <a:xfrm>
            <a:off x="0" y="0"/>
            <a:ext cx="9144000" cy="957262"/>
          </a:xfrm>
          <a:prstGeom prst="rect">
            <a:avLst/>
          </a:prstGeom>
          <a:solidFill>
            <a:srgbClr val="0F5494"/>
          </a:solidFill>
          <a:ln w="9525" cap="flat" cmpd="sng">
            <a:solidFill>
              <a:srgbClr val="0F549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7" name="Shape 6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957637" y="258762"/>
            <a:ext cx="1436686" cy="1004887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Shape 68"/>
          <p:cNvSpPr/>
          <p:nvPr/>
        </p:nvSpPr>
        <p:spPr>
          <a:xfrm>
            <a:off x="4251325" y="1222375"/>
            <a:ext cx="623887" cy="39688"/>
          </a:xfrm>
          <a:prstGeom prst="rect">
            <a:avLst/>
          </a:prstGeom>
          <a:solidFill>
            <a:srgbClr val="EE803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F549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" name="Shape 69"/>
          <p:cNvSpPr/>
          <p:nvPr/>
        </p:nvSpPr>
        <p:spPr>
          <a:xfrm>
            <a:off x="4267200" y="6575425"/>
            <a:ext cx="622299" cy="290513"/>
          </a:xfrm>
          <a:prstGeom prst="rect">
            <a:avLst/>
          </a:prstGeom>
          <a:solidFill>
            <a:srgbClr val="EE8032"/>
          </a:solidFill>
          <a:ln w="9525" cap="flat" cmpd="sng">
            <a:solidFill>
              <a:srgbClr val="EE803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4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9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Regional Policy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1341438"/>
            <a:ext cx="82184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8313" y="2420938"/>
            <a:ext cx="8207375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258608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</p:sldLayoutIdLst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Arial Unicode MS" panose="020B0604020202020204" pitchFamily="34" charset="-128"/>
          <a:cs typeface="Arial Unicode MS" panose="020B0604020202020204" pitchFamily="34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Char char="•"/>
        <a:defRPr>
          <a:solidFill>
            <a:schemeClr val="tx2"/>
          </a:solidFill>
          <a:latin typeface="+mn-lt"/>
          <a:ea typeface="Arial Unicode MS" panose="020B0604020202020204" pitchFamily="34" charset="-128"/>
          <a:cs typeface="Arial Unicode MS" panose="020B0604020202020204" pitchFamily="34" charset="-128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9FBA"/>
        </a:buClr>
        <a:buChar char="•"/>
        <a:defRPr sz="1600">
          <a:solidFill>
            <a:schemeClr val="tx2"/>
          </a:solidFill>
          <a:latin typeface="+mn-lt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Char char="•"/>
        <a:defRPr sz="1600">
          <a:solidFill>
            <a:schemeClr val="tx2"/>
          </a:solidFill>
          <a:latin typeface="+mn-lt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E17101-3CDC-4846-9D80-4ED45DF078A4}" type="slidenum">
              <a:rPr lang="en-GB" altLang="en-US" kern="1200">
                <a:solidFill>
                  <a:srgbClr val="000000"/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>
              <a:solidFill>
                <a:srgbClr val="FFFFFF"/>
              </a:solidFill>
            </a:endParaRPr>
          </a:p>
        </p:txBody>
      </p:sp>
      <p:pic>
        <p:nvPicPr>
          <p:cNvPr id="1032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19"/>
          <p:cNvSpPr>
            <a:spLocks noChangeArrowheads="1"/>
          </p:cNvSpPr>
          <p:nvPr userDrawn="1"/>
        </p:nvSpPr>
        <p:spPr bwMode="auto">
          <a:xfrm>
            <a:off x="4251325" y="1222375"/>
            <a:ext cx="623888" cy="39688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 smtClean="0">
              <a:ea typeface="+mn-ea"/>
              <a:cs typeface="+mn-cs"/>
            </a:endParaRPr>
          </a:p>
        </p:txBody>
      </p:sp>
      <p:sp>
        <p:nvSpPr>
          <p:cNvPr id="1034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err="1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Regional</a:t>
            </a: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3933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ransition/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E17101-3CDC-4846-9D80-4ED45DF078A4}" type="slidenum">
              <a:rPr lang="en-GB" altLang="en-US" kern="1200">
                <a:solidFill>
                  <a:srgbClr val="000000"/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>
              <a:solidFill>
                <a:srgbClr val="FFFFFF"/>
              </a:solidFill>
            </a:endParaRPr>
          </a:p>
        </p:txBody>
      </p:sp>
      <p:pic>
        <p:nvPicPr>
          <p:cNvPr id="1032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19"/>
          <p:cNvSpPr>
            <a:spLocks noChangeArrowheads="1"/>
          </p:cNvSpPr>
          <p:nvPr userDrawn="1"/>
        </p:nvSpPr>
        <p:spPr bwMode="auto">
          <a:xfrm>
            <a:off x="4251325" y="1222375"/>
            <a:ext cx="623888" cy="39688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 smtClean="0">
              <a:ea typeface="+mn-ea"/>
              <a:cs typeface="+mn-cs"/>
            </a:endParaRPr>
          </a:p>
        </p:txBody>
      </p:sp>
      <p:sp>
        <p:nvSpPr>
          <p:cNvPr id="1034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err="1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Regional</a:t>
            </a: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8597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ransition/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/>
              <a:t>Second level</a:t>
            </a:r>
            <a:endParaRPr lang="en-GB"/>
          </a:p>
          <a:p>
            <a:pPr lvl="1"/>
            <a:r>
              <a:rPr lang="en-GB"/>
              <a:t>Third level</a:t>
            </a:r>
          </a:p>
          <a:p>
            <a:pPr lvl="2"/>
            <a:r>
              <a:rPr lang="en-GB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altLang="en-US" kern="12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altLang="en-US" kern="12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FEBFAC-B66C-4C93-B397-3523B23EE00D}" type="slidenum">
              <a:rPr lang="en-GB" altLang="en-US" kern="12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kern="1200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 smtClean="0">
              <a:solidFill>
                <a:srgbClr val="FFFFFF"/>
              </a:solidFill>
              <a:latin typeface="Verdana" pitchFamily="34" charset="0"/>
            </a:endParaRPr>
          </a:p>
        </p:txBody>
      </p:sp>
      <p:pic>
        <p:nvPicPr>
          <p:cNvPr id="2056" name="Picture 17" descr="LOGO CE_Vertical_EN_NEG_quadri_H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19"/>
          <p:cNvSpPr>
            <a:spLocks noChangeArrowheads="1"/>
          </p:cNvSpPr>
          <p:nvPr/>
        </p:nvSpPr>
        <p:spPr bwMode="auto">
          <a:xfrm>
            <a:off x="4251325" y="1222375"/>
            <a:ext cx="623888" cy="39688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 smtClean="0">
              <a:solidFill>
                <a:srgbClr val="000000"/>
              </a:solidFill>
              <a:ea typeface="MS PGothic" pitchFamily="34" charset="-128"/>
            </a:endParaRPr>
          </a:p>
        </p:txBody>
      </p:sp>
      <p:sp>
        <p:nvSpPr>
          <p:cNvPr id="1034" name="Rectangle 6"/>
          <p:cNvSpPr>
            <a:spLocks noChangeArrowheads="1"/>
          </p:cNvSpPr>
          <p:nvPr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>
            <a:solidFill>
              <a:srgbClr val="EE8032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smtClean="0">
                <a:solidFill>
                  <a:srgbClr val="FFFFFF"/>
                </a:solidFill>
                <a:ea typeface="MS PGothic" pitchFamily="34" charset="-128"/>
              </a:rPr>
              <a:t>Regional Policy</a:t>
            </a:r>
            <a:endParaRPr lang="en-GB" altLang="en-US" sz="900" kern="1200" smtClean="0">
              <a:solidFill>
                <a:srgbClr val="FFFFFF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5706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  <p:sldLayoutId id="2147483943" r:id="rId12"/>
    <p:sldLayoutId id="2147483946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MS PGothic" pitchFamily="34" charset="-128"/>
          <a:cs typeface="MS PGothic" charset="0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MS PGothic" pitchFamily="34" charset="-128"/>
          <a:cs typeface="MS PGothic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MS PGothic" pitchFamily="34" charset="-128"/>
          <a:cs typeface="MS PGothic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MS PGothic" pitchFamily="34" charset="-128"/>
          <a:cs typeface="MS PGothic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  <a:ea typeface="MS PGothic" pitchFamily="34" charset="-128"/>
          <a:cs typeface="MS PGothic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MS PGothic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kern="1200">
              <a:solidFill>
                <a:srgbClr val="000000"/>
              </a:solidFill>
              <a:ea typeface="+mn-ea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kern="1200">
              <a:solidFill>
                <a:srgbClr val="000000"/>
              </a:solidFill>
              <a:ea typeface="+mn-ea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61E65B-EBCA-45D1-8654-F1C2DBB2AACD}" type="slidenum">
              <a:rPr lang="en-GB" kern="1200">
                <a:solidFill>
                  <a:srgbClr val="000000"/>
                </a:solidFill>
                <a:ea typeface="+mn-ea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kern="1200" dirty="0">
              <a:solidFill>
                <a:srgbClr val="000000"/>
              </a:solidFill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 sz="1800" kern="1200" dirty="0">
              <a:solidFill>
                <a:srgbClr val="FFFFFF"/>
              </a:solidFill>
            </a:endParaRPr>
          </a:p>
        </p:txBody>
      </p:sp>
      <p:pic>
        <p:nvPicPr>
          <p:cNvPr id="1032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19"/>
          <p:cNvSpPr>
            <a:spLocks noChangeArrowheads="1"/>
          </p:cNvSpPr>
          <p:nvPr userDrawn="1"/>
        </p:nvSpPr>
        <p:spPr bwMode="auto">
          <a:xfrm>
            <a:off x="4251325" y="1222375"/>
            <a:ext cx="623888" cy="39688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it-IT" altLang="en-US" kern="1200" dirty="0" smtClean="0">
              <a:ea typeface="+mn-ea"/>
            </a:endParaRPr>
          </a:p>
        </p:txBody>
      </p:sp>
      <p:sp>
        <p:nvSpPr>
          <p:cNvPr id="1034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</a:rPr>
              <a:t>Regional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21239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  <p:sldLayoutId id="2147483947" r:id="rId12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title"/>
          </p:nvPr>
        </p:nvSpPr>
        <p:spPr>
          <a:xfrm>
            <a:off x="395287" y="1339850"/>
            <a:ext cx="8229600" cy="936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58775" marR="0" lvl="0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358775" marR="0" lvl="1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358775" marR="0" lvl="2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358775" marR="0" lvl="3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358775" marR="0" lvl="4" indent="-3587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815975" marR="0" lvl="5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1273175" marR="0" lvl="6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1730375" marR="0" lvl="7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2187575" marR="0" lvl="8" indent="-3175" algn="l" rtl="0">
              <a:spcBef>
                <a:spcPts val="0"/>
              </a:spcBef>
              <a:spcAft>
                <a:spcPts val="0"/>
              </a:spcAft>
              <a:buNone/>
              <a:defRPr sz="3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28" name="Shape 228"/>
          <p:cNvSpPr txBox="1">
            <a:spLocks noGrp="1"/>
          </p:cNvSpPr>
          <p:nvPr>
            <p:ph type="body" idx="1"/>
          </p:nvPr>
        </p:nvSpPr>
        <p:spPr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Char char="•"/>
              <a:defRPr sz="2400" b="0" i="1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9FBA"/>
              </a:buClr>
              <a:buSzPct val="100000"/>
              <a:buFont typeface="Verdana"/>
              <a:buChar char="•"/>
              <a:defRPr sz="2000" b="1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143000" marR="0" lvl="2" indent="-228600" algn="l" rtl="0">
              <a:spcBef>
                <a:spcPts val="28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9" name="Shape 22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30" name="Shape 23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231" name="Shape 23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Shape 232"/>
          <p:cNvSpPr/>
          <p:nvPr/>
        </p:nvSpPr>
        <p:spPr>
          <a:xfrm>
            <a:off x="0" y="0"/>
            <a:ext cx="9144000" cy="957262"/>
          </a:xfrm>
          <a:prstGeom prst="rect">
            <a:avLst/>
          </a:prstGeom>
          <a:solidFill>
            <a:srgbClr val="0F5494"/>
          </a:solidFill>
          <a:ln w="9525" cap="flat" cmpd="sng">
            <a:solidFill>
              <a:srgbClr val="0F5494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3" name="Shape 23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957637" y="258762"/>
            <a:ext cx="1436686" cy="1004887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Shape 234"/>
          <p:cNvSpPr/>
          <p:nvPr/>
        </p:nvSpPr>
        <p:spPr>
          <a:xfrm>
            <a:off x="4251325" y="1222375"/>
            <a:ext cx="623887" cy="39688"/>
          </a:xfrm>
          <a:prstGeom prst="rect">
            <a:avLst/>
          </a:prstGeom>
          <a:solidFill>
            <a:srgbClr val="EE803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F5494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5" name="Shape 235"/>
          <p:cNvSpPr/>
          <p:nvPr/>
        </p:nvSpPr>
        <p:spPr>
          <a:xfrm>
            <a:off x="4267200" y="6575425"/>
            <a:ext cx="622299" cy="290513"/>
          </a:xfrm>
          <a:prstGeom prst="rect">
            <a:avLst/>
          </a:prstGeom>
          <a:solidFill>
            <a:srgbClr val="EE8032"/>
          </a:solidFill>
          <a:ln w="9525" cap="flat" cmpd="sng">
            <a:solidFill>
              <a:srgbClr val="EE803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54000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9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Regional Policy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1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61E65B-EBCA-45D1-8654-F1C2DBB2AACD}" type="slidenum">
              <a:rPr lang="en-GB" kern="1200">
                <a:solidFill>
                  <a:srgbClr val="000000"/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 sz="1800" kern="1200" dirty="0">
              <a:solidFill>
                <a:srgbClr val="FFFFFF"/>
              </a:solidFill>
            </a:endParaRPr>
          </a:p>
        </p:txBody>
      </p:sp>
      <p:pic>
        <p:nvPicPr>
          <p:cNvPr id="1032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19"/>
          <p:cNvSpPr>
            <a:spLocks noChangeArrowheads="1"/>
          </p:cNvSpPr>
          <p:nvPr userDrawn="1"/>
        </p:nvSpPr>
        <p:spPr bwMode="auto">
          <a:xfrm>
            <a:off x="4251325" y="1222375"/>
            <a:ext cx="623888" cy="39688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it-IT" altLang="en-US" kern="1200" dirty="0" smtClean="0">
              <a:ea typeface="+mn-ea"/>
              <a:cs typeface="+mn-cs"/>
            </a:endParaRPr>
          </a:p>
        </p:txBody>
      </p:sp>
      <p:sp>
        <p:nvSpPr>
          <p:cNvPr id="1034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Regional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9540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61E65B-EBCA-45D1-8654-F1C2DBB2AACD}" type="slidenum">
              <a:rPr lang="en-GB" kern="1200">
                <a:solidFill>
                  <a:srgbClr val="000000"/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kern="1200" dirty="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 sz="1800" kern="1200" dirty="0">
              <a:solidFill>
                <a:srgbClr val="FFFFFF"/>
              </a:solidFill>
            </a:endParaRPr>
          </a:p>
        </p:txBody>
      </p:sp>
      <p:pic>
        <p:nvPicPr>
          <p:cNvPr id="1032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19"/>
          <p:cNvSpPr>
            <a:spLocks noChangeArrowheads="1"/>
          </p:cNvSpPr>
          <p:nvPr userDrawn="1"/>
        </p:nvSpPr>
        <p:spPr bwMode="auto">
          <a:xfrm>
            <a:off x="4251325" y="1222375"/>
            <a:ext cx="623888" cy="39688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it-IT" altLang="en-US" kern="1200" dirty="0" smtClean="0">
              <a:ea typeface="+mn-ea"/>
              <a:cs typeface="+mn-cs"/>
            </a:endParaRPr>
          </a:p>
        </p:txBody>
      </p:sp>
      <p:sp>
        <p:nvSpPr>
          <p:cNvPr id="1034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Regional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3594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1341438"/>
            <a:ext cx="82184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8313" y="2420938"/>
            <a:ext cx="8207375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81069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</p:sldLayoutIdLst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Arial Unicode MS" panose="020B0604020202020204" pitchFamily="34" charset="-128"/>
          <a:cs typeface="Arial Unicode MS" panose="020B0604020202020204" pitchFamily="34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Char char="•"/>
        <a:defRPr>
          <a:solidFill>
            <a:schemeClr val="tx2"/>
          </a:solidFill>
          <a:latin typeface="+mn-lt"/>
          <a:ea typeface="Arial Unicode MS" panose="020B0604020202020204" pitchFamily="34" charset="-128"/>
          <a:cs typeface="Arial Unicode MS" panose="020B0604020202020204" pitchFamily="34" charset="-128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9FBA"/>
        </a:buClr>
        <a:buChar char="•"/>
        <a:defRPr sz="1600">
          <a:solidFill>
            <a:schemeClr val="tx2"/>
          </a:solidFill>
          <a:latin typeface="+mn-lt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Char char="•"/>
        <a:defRPr sz="1600">
          <a:solidFill>
            <a:schemeClr val="tx2"/>
          </a:solidFill>
          <a:latin typeface="+mn-lt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1341438"/>
            <a:ext cx="82184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8313" y="2420938"/>
            <a:ext cx="8207375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46961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</p:sldLayoutIdLst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Arial Unicode MS" panose="020B0604020202020204" pitchFamily="34" charset="-128"/>
          <a:cs typeface="Arial Unicode MS" panose="020B0604020202020204" pitchFamily="34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Char char="•"/>
        <a:defRPr>
          <a:solidFill>
            <a:schemeClr val="tx2"/>
          </a:solidFill>
          <a:latin typeface="+mn-lt"/>
          <a:ea typeface="Arial Unicode MS" panose="020B0604020202020204" pitchFamily="34" charset="-128"/>
          <a:cs typeface="Arial Unicode MS" panose="020B0604020202020204" pitchFamily="34" charset="-128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9FBA"/>
        </a:buClr>
        <a:buChar char="•"/>
        <a:defRPr sz="1600">
          <a:solidFill>
            <a:schemeClr val="tx2"/>
          </a:solidFill>
          <a:latin typeface="+mn-lt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Char char="•"/>
        <a:defRPr sz="1600">
          <a:solidFill>
            <a:schemeClr val="tx2"/>
          </a:solidFill>
          <a:latin typeface="+mn-lt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E17101-3CDC-4846-9D80-4ED45DF078A4}" type="slidenum">
              <a:rPr lang="en-GB" altLang="en-US" kern="1200">
                <a:solidFill>
                  <a:srgbClr val="000000"/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>
              <a:solidFill>
                <a:srgbClr val="FFFFFF"/>
              </a:solidFill>
            </a:endParaRPr>
          </a:p>
        </p:txBody>
      </p:sp>
      <p:pic>
        <p:nvPicPr>
          <p:cNvPr id="1032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19"/>
          <p:cNvSpPr>
            <a:spLocks noChangeArrowheads="1"/>
          </p:cNvSpPr>
          <p:nvPr userDrawn="1"/>
        </p:nvSpPr>
        <p:spPr bwMode="auto">
          <a:xfrm>
            <a:off x="4251325" y="1222375"/>
            <a:ext cx="623888" cy="39688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 smtClean="0">
              <a:ea typeface="+mn-ea"/>
              <a:cs typeface="+mn-cs"/>
            </a:endParaRPr>
          </a:p>
        </p:txBody>
      </p:sp>
      <p:sp>
        <p:nvSpPr>
          <p:cNvPr id="1034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err="1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Regional</a:t>
            </a: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6786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ransition/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E17101-3CDC-4846-9D80-4ED45DF078A4}" type="slidenum">
              <a:rPr lang="en-GB" altLang="en-US" kern="1200">
                <a:solidFill>
                  <a:srgbClr val="000000"/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kern="1200">
              <a:solidFill>
                <a:srgbClr val="FFFFFF"/>
              </a:solidFill>
            </a:endParaRPr>
          </a:p>
        </p:txBody>
      </p:sp>
      <p:pic>
        <p:nvPicPr>
          <p:cNvPr id="1032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Rectangle 19"/>
          <p:cNvSpPr>
            <a:spLocks noChangeArrowheads="1"/>
          </p:cNvSpPr>
          <p:nvPr userDrawn="1"/>
        </p:nvSpPr>
        <p:spPr bwMode="auto">
          <a:xfrm>
            <a:off x="4251325" y="1222375"/>
            <a:ext cx="623888" cy="39688"/>
          </a:xfrm>
          <a:prstGeom prst="rect">
            <a:avLst/>
          </a:prstGeom>
          <a:solidFill>
            <a:srgbClr val="EE803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kern="1200" smtClean="0">
              <a:ea typeface="+mn-ea"/>
              <a:cs typeface="+mn-cs"/>
            </a:endParaRPr>
          </a:p>
        </p:txBody>
      </p:sp>
      <p:sp>
        <p:nvSpPr>
          <p:cNvPr id="1034" name="Rectangle 6"/>
          <p:cNvSpPr>
            <a:spLocks noChangeArrowheads="1"/>
          </p:cNvSpPr>
          <p:nvPr userDrawn="1"/>
        </p:nvSpPr>
        <p:spPr bwMode="auto">
          <a:xfrm>
            <a:off x="4267200" y="6575425"/>
            <a:ext cx="622300" cy="290513"/>
          </a:xfrm>
          <a:prstGeom prst="rect">
            <a:avLst/>
          </a:prstGeom>
          <a:solidFill>
            <a:srgbClr val="EE8032"/>
          </a:solidFill>
          <a:ln w="9525" algn="ctr">
            <a:solidFill>
              <a:srgbClr val="EE8032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lIns="54000"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fr-BE" altLang="en-US" sz="900" kern="1200" dirty="0" err="1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Regional</a:t>
            </a:r>
            <a:r>
              <a:rPr lang="fr-BE" altLang="en-US" sz="900" kern="1200" dirty="0" smtClean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> Policy</a:t>
            </a:r>
            <a:endParaRPr lang="en-GB" altLang="en-US" sz="900" kern="1200" dirty="0" smtClean="0">
              <a:solidFill>
                <a:srgbClr val="FFFFFF"/>
              </a:solidFill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2933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ransition/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1341438"/>
            <a:ext cx="82184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8313" y="2420938"/>
            <a:ext cx="8207375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67611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</p:sldLayoutIdLst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7" grpId="0" build="p">
        <p:tmplLst>
          <p:tmpl lvl="1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Arial Unicode MS" panose="020B0604020202020204" pitchFamily="34" charset="-128"/>
          <a:cs typeface="Arial Unicode MS" panose="020B0604020202020204" pitchFamily="34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Char char="•"/>
        <a:defRPr>
          <a:solidFill>
            <a:schemeClr val="tx2"/>
          </a:solidFill>
          <a:latin typeface="+mn-lt"/>
          <a:ea typeface="Arial Unicode MS" panose="020B0604020202020204" pitchFamily="34" charset="-128"/>
          <a:cs typeface="Arial Unicode MS" panose="020B0604020202020204" pitchFamily="34" charset="-128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9FBA"/>
        </a:buClr>
        <a:buChar char="•"/>
        <a:defRPr sz="1600">
          <a:solidFill>
            <a:schemeClr val="tx2"/>
          </a:solidFill>
          <a:latin typeface="+mn-lt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Char char="•"/>
        <a:defRPr sz="1600">
          <a:solidFill>
            <a:schemeClr val="tx2"/>
          </a:solidFill>
          <a:latin typeface="+mn-lt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Verdana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6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ec.europa.eu/regional_policy/en/policy/cooperation/european-territorial/cross-border/review/" TargetMode="External"/><Relationship Id="rId3" Type="http://schemas.openxmlformats.org/officeDocument/2006/relationships/hyperlink" Target="http://ec.europa.eu/transparency/regdoc/rep/1/2018/EN/COM-2018-373-F1-EN-MAIN-PART-1.PDF" TargetMode="External"/><Relationship Id="rId7" Type="http://schemas.openxmlformats.org/officeDocument/2006/relationships/hyperlink" Target="http://ec.europa.eu/regional_policy/en/information/publications/communications/2017/boosting-growth-and-cohesion-in-eu-border-regions" TargetMode="External"/><Relationship Id="rId2" Type="http://schemas.openxmlformats.org/officeDocument/2006/relationships/hyperlink" Target="https://ec.europa.eu/futurium/en/border-regions" TargetMode="External"/><Relationship Id="rId1" Type="http://schemas.openxmlformats.org/officeDocument/2006/relationships/slideLayout" Target="../slideLayouts/slideLayout110.xml"/><Relationship Id="rId6" Type="http://schemas.openxmlformats.org/officeDocument/2006/relationships/hyperlink" Target="https://ec.europa.eu/futurium/en/transport/comprehensive-analysis-existing-cross-border-rail-transport-connections-and-missing-links" TargetMode="External"/><Relationship Id="rId5" Type="http://schemas.openxmlformats.org/officeDocument/2006/relationships/hyperlink" Target="https://ec.europa.eu/futurium/en/health/building-cooperation-cross-border-healthcare-new-study-published" TargetMode="External"/><Relationship Id="rId4" Type="http://schemas.openxmlformats.org/officeDocument/2006/relationships/hyperlink" Target="https://portal.cor.europa.eu/egtc/about/Pages/platform.aspx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mailto:pascal.boijmans@ec.europa.eu" TargetMode="External"/><Relationship Id="rId1" Type="http://schemas.openxmlformats.org/officeDocument/2006/relationships/slideLayout" Target="../slideLayouts/slideLayout1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1340768"/>
            <a:ext cx="9144000" cy="1223962"/>
          </a:xfrm>
        </p:spPr>
        <p:txBody>
          <a:bodyPr/>
          <a:lstStyle/>
          <a:p>
            <a:pPr indent="0" algn="ctr" eaLnBrk="1" hangingPunct="1">
              <a:defRPr/>
            </a:pPr>
            <a:r>
              <a:rPr lang="fr-BE" altLang="en-US" sz="1600" dirty="0" smtClean="0"/>
              <a:t/>
            </a:r>
            <a:br>
              <a:rPr lang="fr-BE" altLang="en-US" sz="1600" dirty="0" smtClean="0"/>
            </a:br>
            <a:r>
              <a:rPr lang="fr-BE" altLang="en-US" sz="1600" dirty="0" smtClean="0"/>
              <a:t/>
            </a:r>
            <a:br>
              <a:rPr lang="fr-BE" altLang="en-US" sz="1600" dirty="0" smtClean="0"/>
            </a:br>
            <a:r>
              <a:rPr lang="fr-BE" altLang="en-US" sz="1600" dirty="0"/>
              <a:t/>
            </a:r>
            <a:br>
              <a:rPr lang="fr-BE" altLang="en-US" sz="1600" dirty="0"/>
            </a:br>
            <a:r>
              <a:rPr lang="fr-BE" altLang="en-US" sz="1600" dirty="0" smtClean="0"/>
              <a:t/>
            </a:r>
            <a:br>
              <a:rPr lang="fr-BE" altLang="en-US" sz="1600" dirty="0" smtClean="0"/>
            </a:br>
            <a:r>
              <a:rPr lang="fr-BE" altLang="en-US" sz="1600" dirty="0"/>
              <a:t/>
            </a:r>
            <a:br>
              <a:rPr lang="fr-BE" altLang="en-US" sz="1600" dirty="0"/>
            </a:br>
            <a:r>
              <a:rPr lang="fr-BE" altLang="en-US" sz="1600" dirty="0" smtClean="0"/>
              <a:t/>
            </a:r>
            <a:br>
              <a:rPr lang="fr-BE" altLang="en-US" sz="1600" dirty="0" smtClean="0"/>
            </a:br>
            <a:r>
              <a:rPr lang="fr-BE" altLang="en-US" sz="3600" dirty="0" smtClean="0"/>
              <a:t>Territorial </a:t>
            </a:r>
            <a:r>
              <a:rPr lang="fr-BE" altLang="en-US" sz="3600" dirty="0" err="1" smtClean="0"/>
              <a:t>Cooperation</a:t>
            </a:r>
            <a:r>
              <a:rPr lang="fr-BE" altLang="en-US" sz="3600" dirty="0" smtClean="0"/>
              <a:t> in Europe: </a:t>
            </a:r>
            <a:br>
              <a:rPr lang="fr-BE" altLang="en-US" sz="3600" dirty="0" smtClean="0"/>
            </a:br>
            <a:r>
              <a:rPr lang="fr-BE" altLang="en-US" sz="3600" dirty="0" err="1" smtClean="0"/>
              <a:t>where</a:t>
            </a:r>
            <a:r>
              <a:rPr lang="fr-BE" altLang="en-US" sz="3600" dirty="0" smtClean="0"/>
              <a:t> </a:t>
            </a:r>
            <a:r>
              <a:rPr lang="fr-BE" altLang="en-US" sz="3600" dirty="0" err="1" smtClean="0"/>
              <a:t>is</a:t>
            </a:r>
            <a:r>
              <a:rPr lang="fr-BE" altLang="en-US" sz="3600" dirty="0" smtClean="0"/>
              <a:t> </a:t>
            </a:r>
            <a:r>
              <a:rPr lang="fr-BE" altLang="en-US" sz="3600" dirty="0" err="1" smtClean="0"/>
              <a:t>it</a:t>
            </a:r>
            <a:r>
              <a:rPr lang="fr-BE" altLang="en-US" sz="3600" dirty="0" smtClean="0"/>
              <a:t> </a:t>
            </a:r>
            <a:r>
              <a:rPr lang="fr-BE" altLang="en-US" sz="3600" dirty="0" err="1" smtClean="0"/>
              <a:t>going</a:t>
            </a:r>
            <a:r>
              <a:rPr lang="fr-BE" altLang="en-US" sz="3600" dirty="0" smtClean="0"/>
              <a:t>?</a:t>
            </a:r>
            <a:r>
              <a:rPr lang="fr-BE" altLang="en-US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BE" altLang="en-US" sz="36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BE" altLang="en-US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fr-BE" altLang="en-US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fr-BE" altLang="en-US" sz="4000" dirty="0" smtClean="0"/>
              <a:t/>
            </a:r>
            <a:br>
              <a:rPr lang="fr-BE" altLang="en-US" sz="4000" dirty="0" smtClean="0"/>
            </a:br>
            <a:endParaRPr lang="en-GB" altLang="en-US" sz="4000" dirty="0" smtClean="0"/>
          </a:p>
        </p:txBody>
      </p:sp>
      <p:sp>
        <p:nvSpPr>
          <p:cNvPr id="307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5562600"/>
            <a:ext cx="7200900" cy="1295400"/>
          </a:xfrm>
        </p:spPr>
        <p:txBody>
          <a:bodyPr/>
          <a:lstStyle/>
          <a:p>
            <a:pPr eaLnBrk="1" hangingPunct="1"/>
            <a:r>
              <a:rPr lang="fr-BE" altLang="en-US" sz="1200" dirty="0" smtClean="0">
                <a:solidFill>
                  <a:srgbClr val="FFC000"/>
                </a:solidFill>
              </a:rPr>
              <a:t>Pascal Boijmans</a:t>
            </a:r>
          </a:p>
          <a:p>
            <a:pPr eaLnBrk="1" hangingPunct="1"/>
            <a:r>
              <a:rPr lang="fr-BE" altLang="en-US" sz="1200" dirty="0" smtClean="0">
                <a:solidFill>
                  <a:srgbClr val="FFC000"/>
                </a:solidFill>
              </a:rPr>
              <a:t>European Commission</a:t>
            </a:r>
          </a:p>
          <a:p>
            <a:pPr eaLnBrk="1" hangingPunct="1"/>
            <a:r>
              <a:rPr lang="fr-BE" altLang="en-US" sz="1200" dirty="0" smtClean="0">
                <a:solidFill>
                  <a:srgbClr val="FFC000"/>
                </a:solidFill>
              </a:rPr>
              <a:t>DG Regional and </a:t>
            </a:r>
            <a:r>
              <a:rPr lang="fr-BE" altLang="en-US" sz="1200" dirty="0" err="1" smtClean="0">
                <a:solidFill>
                  <a:srgbClr val="FFC000"/>
                </a:solidFill>
              </a:rPr>
              <a:t>Urban</a:t>
            </a:r>
            <a:r>
              <a:rPr lang="fr-BE" altLang="en-US" sz="1200" dirty="0" smtClean="0">
                <a:solidFill>
                  <a:srgbClr val="FFC000"/>
                </a:solidFill>
              </a:rPr>
              <a:t> Policy – Unit D2</a:t>
            </a:r>
          </a:p>
          <a:p>
            <a:pPr eaLnBrk="1" hangingPunct="1"/>
            <a:endParaRPr lang="fr-BE" altLang="en-US" sz="1200" dirty="0" smtClean="0">
              <a:solidFill>
                <a:srgbClr val="FFC000"/>
              </a:solidFill>
            </a:endParaRPr>
          </a:p>
          <a:p>
            <a:pPr eaLnBrk="1" hangingPunct="1"/>
            <a:r>
              <a:rPr lang="fr-BE" altLang="en-US" sz="1200" dirty="0" smtClean="0">
                <a:solidFill>
                  <a:srgbClr val="FFC000"/>
                </a:solidFill>
              </a:rPr>
              <a:t>Delft, 14 </a:t>
            </a:r>
            <a:r>
              <a:rPr lang="fr-BE" altLang="en-US" sz="1200" dirty="0" err="1" smtClean="0">
                <a:solidFill>
                  <a:srgbClr val="FFC000"/>
                </a:solidFill>
              </a:rPr>
              <a:t>January</a:t>
            </a:r>
            <a:r>
              <a:rPr lang="fr-BE" altLang="en-US" sz="1200" dirty="0" smtClean="0">
                <a:solidFill>
                  <a:srgbClr val="FFC000"/>
                </a:solidFill>
              </a:rPr>
              <a:t> 2020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151791"/>
            <a:ext cx="2448272" cy="2149417"/>
          </a:xfrm>
          <a:prstGeom prst="rect">
            <a:avLst/>
          </a:prstGeom>
        </p:spPr>
      </p:pic>
      <p:pic>
        <p:nvPicPr>
          <p:cNvPr id="6" name="Shape 66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1520" y="3151791"/>
            <a:ext cx="4022679" cy="182374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ross 2"/>
          <p:cNvSpPr/>
          <p:nvPr/>
        </p:nvSpPr>
        <p:spPr bwMode="auto">
          <a:xfrm>
            <a:off x="4900152" y="3847641"/>
            <a:ext cx="414046" cy="432048"/>
          </a:xfrm>
          <a:prstGeom prst="plus">
            <a:avLst>
              <a:gd name="adj" fmla="val 36534"/>
            </a:avLst>
          </a:prstGeom>
          <a:solidFill>
            <a:srgbClr val="FF66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09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hape 638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" t="574" b="23857"/>
          <a:stretch>
            <a:fillRect/>
          </a:stretch>
        </p:blipFill>
        <p:spPr bwMode="auto">
          <a:xfrm>
            <a:off x="3492500" y="1341438"/>
            <a:ext cx="5651500" cy="551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Shape 639"/>
          <p:cNvSpPr txBox="1">
            <a:spLocks noChangeArrowheads="1"/>
          </p:cNvSpPr>
          <p:nvPr/>
        </p:nvSpPr>
        <p:spPr bwMode="auto">
          <a:xfrm>
            <a:off x="323850" y="1412875"/>
            <a:ext cx="3367088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Char char="•"/>
              <a:defRPr>
                <a:solidFill>
                  <a:schemeClr val="tx2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rgbClr val="009FBA"/>
              </a:buClr>
              <a:buChar char="•"/>
              <a:defRPr sz="1600">
                <a:solidFill>
                  <a:schemeClr val="tx2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Char char="•"/>
              <a:defRPr sz="1600">
                <a:solidFill>
                  <a:schemeClr val="tx2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  <a:t>Interreg A: </a:t>
            </a:r>
            <a:b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  <a:t>Cross-border</a:t>
            </a:r>
            <a:b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  <a:t>co-operation: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endParaRPr lang="en-US" altLang="en-US" sz="2000" b="1" kern="1200" smtClean="0">
              <a:solidFill>
                <a:srgbClr val="00497F"/>
              </a:solidFill>
              <a:sym typeface="Verdana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  <a:t>Eligible zones: </a:t>
            </a:r>
            <a:b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  <a:t>- NUTS III + maritime</a:t>
            </a:r>
            <a:b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  <a:t>borders (max. 150 km)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endParaRPr lang="en-US" altLang="en-US" sz="2000" kern="1200" smtClean="0">
              <a:solidFill>
                <a:srgbClr val="00497F"/>
              </a:solidFill>
              <a:sym typeface="Verdana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  <a:t>- 60 programmes </a:t>
            </a:r>
            <a:b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  <a:t>(incl. outermost regs.)</a:t>
            </a:r>
            <a:b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  <a:t/>
            </a:r>
            <a:b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  <a:t>- Also 12 IPA CBC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  <a:t/>
            </a:r>
            <a:b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US" altLang="en-US" sz="2000" kern="1200" smtClean="0">
                <a:solidFill>
                  <a:srgbClr val="00497F"/>
                </a:solidFill>
                <a:sym typeface="Verdana" pitchFamily="34" charset="0"/>
              </a:rPr>
              <a:t>- Usually: 2 MS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endParaRPr lang="en-US" altLang="en-US" sz="2000" b="1" kern="1200" smtClean="0">
              <a:solidFill>
                <a:srgbClr val="00497F"/>
              </a:solidFill>
              <a:sym typeface="Verdana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endParaRPr lang="en-US" altLang="en-US" sz="2000" b="1" kern="1200" smtClean="0">
              <a:solidFill>
                <a:srgbClr val="00497F"/>
              </a:solidFill>
              <a:sym typeface="Verdana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endParaRPr lang="en-US" altLang="en-US" sz="2000" b="1" kern="1200" smtClean="0">
              <a:solidFill>
                <a:srgbClr val="00497F"/>
              </a:solidFill>
              <a:sym typeface="Verdana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  <a:t/>
            </a:r>
            <a:b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</a:br>
            <a:endParaRPr lang="en-US" altLang="en-US" sz="2000" b="1" kern="1200" smtClean="0">
              <a:solidFill>
                <a:srgbClr val="00497F"/>
              </a:solidFill>
              <a:sym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22110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hape 639"/>
          <p:cNvSpPr txBox="1">
            <a:spLocks noChangeArrowheads="1"/>
          </p:cNvSpPr>
          <p:nvPr/>
        </p:nvSpPr>
        <p:spPr bwMode="auto">
          <a:xfrm>
            <a:off x="323850" y="1412875"/>
            <a:ext cx="3367088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Char char="•"/>
              <a:defRPr>
                <a:solidFill>
                  <a:schemeClr val="tx2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rgbClr val="009FBA"/>
              </a:buClr>
              <a:buChar char="•"/>
              <a:defRPr sz="1600">
                <a:solidFill>
                  <a:schemeClr val="tx2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Char char="•"/>
              <a:defRPr sz="1600">
                <a:solidFill>
                  <a:schemeClr val="tx2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  <a:t>Interreg B: </a:t>
            </a:r>
            <a:b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  <a:t>Transnational</a:t>
            </a:r>
            <a:b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  <a:t>co-operation: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endParaRPr lang="en-US" altLang="en-US" sz="2000" b="1" kern="1200" smtClean="0">
              <a:solidFill>
                <a:srgbClr val="00497F"/>
              </a:solidFill>
              <a:sym typeface="Verdana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Tx/>
              <a:buNone/>
            </a:pPr>
            <a:r>
              <a:rPr lang="en-GB" altLang="en-US" sz="2000" b="1" kern="1200" smtClean="0">
                <a:solidFill>
                  <a:srgbClr val="00497F"/>
                </a:solidFill>
                <a:sym typeface="Verdana" pitchFamily="34" charset="0"/>
              </a:rPr>
              <a:t>Eligible zones: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Tx/>
              <a:buNone/>
            </a:pPr>
            <a:r>
              <a:rPr lang="en-GB" altLang="en-US" sz="2000" kern="1200" smtClean="0">
                <a:solidFill>
                  <a:srgbClr val="00497F"/>
                </a:solidFill>
                <a:sym typeface="Verdana" pitchFamily="34" charset="0"/>
              </a:rPr>
              <a:t>- NUTS II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Tx/>
              <a:buNone/>
            </a:pPr>
            <a:endParaRPr lang="en-GB" altLang="en-US" sz="2000" kern="1200" smtClean="0">
              <a:solidFill>
                <a:srgbClr val="00497F"/>
              </a:solidFill>
              <a:sym typeface="Verdana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Tx/>
              <a:buNone/>
            </a:pPr>
            <a:r>
              <a:rPr lang="en-GB" altLang="en-US" sz="2000" kern="1200" smtClean="0">
                <a:solidFill>
                  <a:srgbClr val="00497F"/>
                </a:solidFill>
                <a:sym typeface="Verdana" pitchFamily="34" charset="0"/>
              </a:rPr>
              <a:t>- Objective: Strategic </a:t>
            </a:r>
            <a:br>
              <a:rPr lang="en-GB" altLang="en-US" sz="2000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GB" altLang="en-US" sz="2000" kern="1200" smtClean="0">
                <a:solidFill>
                  <a:srgbClr val="00497F"/>
                </a:solidFill>
                <a:sym typeface="Verdana" pitchFamily="34" charset="0"/>
              </a:rPr>
              <a:t>actions for a larger </a:t>
            </a:r>
            <a:br>
              <a:rPr lang="en-GB" altLang="en-US" sz="2000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GB" altLang="en-US" sz="2000" kern="1200" smtClean="0">
                <a:solidFill>
                  <a:srgbClr val="00497F"/>
                </a:solidFill>
                <a:sym typeface="Verdana" pitchFamily="34" charset="0"/>
              </a:rPr>
              <a:t>functional region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Tx/>
              <a:buNone/>
            </a:pPr>
            <a:endParaRPr lang="en-GB" altLang="en-US" sz="2000" kern="1200" smtClean="0">
              <a:solidFill>
                <a:srgbClr val="00497F"/>
              </a:solidFill>
              <a:sym typeface="Verdana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Tx/>
              <a:buNone/>
            </a:pPr>
            <a:r>
              <a:rPr lang="en-GB" altLang="en-US" sz="2000" kern="1200" smtClean="0">
                <a:solidFill>
                  <a:srgbClr val="00497F"/>
                </a:solidFill>
                <a:sym typeface="Verdana" pitchFamily="34" charset="0"/>
              </a:rPr>
              <a:t>- 15 programmes</a:t>
            </a:r>
            <a:br>
              <a:rPr lang="en-GB" altLang="en-US" sz="2000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GB" altLang="en-US" sz="2000" kern="1200" smtClean="0">
                <a:solidFill>
                  <a:srgbClr val="00497F"/>
                </a:solidFill>
                <a:sym typeface="Verdana" pitchFamily="34" charset="0"/>
              </a:rPr>
              <a:t/>
            </a:r>
            <a:br>
              <a:rPr lang="en-GB" altLang="en-US" sz="2000" kern="1200" smtClean="0">
                <a:solidFill>
                  <a:srgbClr val="00497F"/>
                </a:solidFill>
                <a:sym typeface="Verdana" pitchFamily="34" charset="0"/>
              </a:rPr>
            </a:br>
            <a:r>
              <a:rPr lang="en-GB" altLang="en-US" sz="2000" kern="1200" smtClean="0">
                <a:solidFill>
                  <a:srgbClr val="00497F"/>
                </a:solidFill>
                <a:sym typeface="Verdana" pitchFamily="34" charset="0"/>
              </a:rPr>
              <a:t>- Several MS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endParaRPr lang="en-US" altLang="en-US" sz="2000" b="1" kern="1200" smtClean="0">
              <a:solidFill>
                <a:srgbClr val="00497F"/>
              </a:solidFill>
              <a:sym typeface="Verdana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endParaRPr lang="en-US" altLang="en-US" sz="2000" b="1" kern="1200" smtClean="0">
              <a:solidFill>
                <a:srgbClr val="00497F"/>
              </a:solidFill>
              <a:sym typeface="Verdana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endParaRPr lang="en-US" altLang="en-US" sz="2000" b="1" kern="1200" smtClean="0">
              <a:solidFill>
                <a:srgbClr val="00497F"/>
              </a:solidFill>
              <a:sym typeface="Verdana" pitchFamily="34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497F"/>
              </a:buClr>
              <a:buSzPct val="25000"/>
              <a:buFont typeface="Verdana" pitchFamily="34" charset="0"/>
              <a:buNone/>
            </a:pPr>
            <a: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  <a:t/>
            </a:r>
            <a:br>
              <a:rPr lang="en-US" altLang="en-US" sz="2000" b="1" kern="1200" smtClean="0">
                <a:solidFill>
                  <a:srgbClr val="00497F"/>
                </a:solidFill>
                <a:sym typeface="Verdana" pitchFamily="34" charset="0"/>
              </a:rPr>
            </a:br>
            <a:endParaRPr lang="en-US" altLang="en-US" sz="2000" b="1" kern="1200" smtClean="0">
              <a:solidFill>
                <a:srgbClr val="00497F"/>
              </a:solidFill>
              <a:sym typeface="Verdana" pitchFamily="34" charset="0"/>
            </a:endParaRPr>
          </a:p>
        </p:txBody>
      </p:sp>
      <p:pic>
        <p:nvPicPr>
          <p:cNvPr id="5" name="Shape 646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" t="9032" r="375" b="8337"/>
          <a:stretch>
            <a:fillRect/>
          </a:stretch>
        </p:blipFill>
        <p:spPr bwMode="auto">
          <a:xfrm>
            <a:off x="3276600" y="1484313"/>
            <a:ext cx="556101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033367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402591" y="2044721"/>
            <a:ext cx="8210550" cy="1116012"/>
          </a:xfrm>
          <a:prstGeom prst="roundRect">
            <a:avLst>
              <a:gd name="adj" fmla="val 11789"/>
            </a:avLst>
          </a:prstGeom>
          <a:solidFill>
            <a:srgbClr val="DDEEFF"/>
          </a:solidFill>
          <a:ln>
            <a:solidFill>
              <a:srgbClr val="00B0F0"/>
            </a:solidFill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en-GB" altLang="en-US" sz="1800" b="1" dirty="0">
              <a:solidFill>
                <a:srgbClr val="0F5494"/>
              </a:solidFill>
            </a:endParaRPr>
          </a:p>
          <a:p>
            <a:pPr algn="just">
              <a:defRPr/>
            </a:pPr>
            <a:r>
              <a:rPr lang="en-GB" altLang="en-US" sz="1800" b="1" dirty="0">
                <a:solidFill>
                  <a:srgbClr val="0F5494"/>
                </a:solidFill>
              </a:rPr>
              <a:t>European Observation Network for Territorial Development and Cohesion (studies, spatial planning) </a:t>
            </a:r>
          </a:p>
        </p:txBody>
      </p:sp>
      <p:sp>
        <p:nvSpPr>
          <p:cNvPr id="5" name="Rounded Rectangle 3"/>
          <p:cNvSpPr>
            <a:spLocks noChangeArrowheads="1"/>
          </p:cNvSpPr>
          <p:nvPr/>
        </p:nvSpPr>
        <p:spPr bwMode="auto">
          <a:xfrm>
            <a:off x="532766" y="2036783"/>
            <a:ext cx="5280025" cy="374650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3175">
              <a:defRPr/>
            </a:pPr>
            <a:r>
              <a:rPr lang="en-GB" altLang="en-US" sz="2400" b="1" i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ESPON</a:t>
            </a:r>
            <a:r>
              <a:rPr lang="en-GB" altLang="en-US" sz="3000" b="1" i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402591" y="3305196"/>
            <a:ext cx="8201025" cy="890066"/>
          </a:xfrm>
          <a:prstGeom prst="roundRect">
            <a:avLst>
              <a:gd name="adj" fmla="val 11789"/>
            </a:avLst>
          </a:prstGeom>
          <a:solidFill>
            <a:srgbClr val="DDEEFF"/>
          </a:solidFill>
          <a:ln>
            <a:solidFill>
              <a:srgbClr val="00B0F0"/>
            </a:solidFill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en-GB" altLang="en-US" sz="1800" b="1" dirty="0">
              <a:solidFill>
                <a:srgbClr val="0F5494"/>
              </a:solidFill>
            </a:endParaRPr>
          </a:p>
          <a:p>
            <a:pPr>
              <a:defRPr/>
            </a:pPr>
            <a:r>
              <a:rPr lang="en-GB" altLang="en-US" sz="1800" b="1" dirty="0">
                <a:solidFill>
                  <a:srgbClr val="0F5494"/>
                </a:solidFill>
              </a:rPr>
              <a:t>Exchange between Europe's cities on integrated urban development.</a:t>
            </a:r>
          </a:p>
        </p:txBody>
      </p:sp>
      <p:sp>
        <p:nvSpPr>
          <p:cNvPr id="7" name="Rounded Rectangle 3"/>
          <p:cNvSpPr>
            <a:spLocks noChangeArrowheads="1"/>
          </p:cNvSpPr>
          <p:nvPr/>
        </p:nvSpPr>
        <p:spPr bwMode="auto">
          <a:xfrm>
            <a:off x="532766" y="3305196"/>
            <a:ext cx="5291138" cy="37782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3175">
              <a:defRPr/>
            </a:pPr>
            <a:r>
              <a:rPr lang="en-GB" altLang="en-US" sz="2400" b="1" i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URBACT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402591" y="4340246"/>
            <a:ext cx="8210550" cy="791567"/>
          </a:xfrm>
          <a:prstGeom prst="roundRect">
            <a:avLst>
              <a:gd name="adj" fmla="val 11789"/>
            </a:avLst>
          </a:prstGeom>
          <a:solidFill>
            <a:srgbClr val="DDEEFF"/>
          </a:solidFill>
          <a:ln>
            <a:solidFill>
              <a:srgbClr val="00B0F0"/>
            </a:solidFill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GB" altLang="en-US" dirty="0" smtClean="0"/>
              <a:t/>
            </a:r>
            <a:br>
              <a:rPr lang="en-GB" altLang="en-US" dirty="0" smtClean="0"/>
            </a:br>
            <a:endParaRPr lang="en-GB" altLang="en-US" dirty="0" smtClean="0"/>
          </a:p>
          <a:p>
            <a:pPr>
              <a:defRPr/>
            </a:pPr>
            <a:endParaRPr lang="en-GB" altLang="en-US" sz="1800" b="1" dirty="0">
              <a:solidFill>
                <a:srgbClr val="0F5494"/>
              </a:solidFill>
            </a:endParaRPr>
          </a:p>
          <a:p>
            <a:pPr>
              <a:defRPr/>
            </a:pPr>
            <a:r>
              <a:rPr lang="en-GB" altLang="en-US" sz="1800" b="1" dirty="0">
                <a:solidFill>
                  <a:srgbClr val="0F5494"/>
                </a:solidFill>
              </a:rPr>
              <a:t>Cooperation and exchange network for territorial Interreg programmes</a:t>
            </a:r>
            <a:r>
              <a:rPr lang="en-GB" altLang="en-US" sz="1800" b="1" dirty="0" smtClean="0">
                <a:solidFill>
                  <a:srgbClr val="0F5494"/>
                </a:solidFill>
              </a:rPr>
              <a:t>.</a:t>
            </a:r>
            <a:endParaRPr lang="en-GB" altLang="en-US" sz="2200" b="1" dirty="0">
              <a:solidFill>
                <a:srgbClr val="0F5494"/>
              </a:solidFill>
            </a:endParaRPr>
          </a:p>
          <a:p>
            <a:pPr>
              <a:defRPr/>
            </a:pPr>
            <a:endParaRPr lang="en-GB" altLang="en-US" sz="2200" b="1" dirty="0">
              <a:solidFill>
                <a:srgbClr val="0F5494"/>
              </a:solidFill>
            </a:endParaRPr>
          </a:p>
        </p:txBody>
      </p:sp>
      <p:sp>
        <p:nvSpPr>
          <p:cNvPr id="9" name="Rounded Rectangle 3"/>
          <p:cNvSpPr>
            <a:spLocks noChangeArrowheads="1"/>
          </p:cNvSpPr>
          <p:nvPr/>
        </p:nvSpPr>
        <p:spPr bwMode="auto">
          <a:xfrm>
            <a:off x="510042" y="4317206"/>
            <a:ext cx="5307013" cy="42227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3175">
              <a:defRPr/>
            </a:pPr>
            <a:r>
              <a:rPr lang="es-AR" altLang="en-US" sz="2400" b="1" i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INTERACT</a:t>
            </a:r>
            <a:endParaRPr lang="en-GB" altLang="en-US" sz="2400" b="1" i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31166" y="5252244"/>
            <a:ext cx="8210550" cy="966787"/>
          </a:xfrm>
          <a:prstGeom prst="roundRect">
            <a:avLst>
              <a:gd name="adj" fmla="val 11789"/>
            </a:avLst>
          </a:prstGeom>
          <a:solidFill>
            <a:srgbClr val="DDEEFF"/>
          </a:solidFill>
          <a:ln>
            <a:solidFill>
              <a:srgbClr val="00B0F0"/>
            </a:solidFill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en-GB" altLang="en-US" sz="1800" b="1" dirty="0">
              <a:solidFill>
                <a:srgbClr val="0F5494"/>
              </a:solidFill>
            </a:endParaRPr>
          </a:p>
          <a:p>
            <a:pPr>
              <a:defRPr/>
            </a:pPr>
            <a:endParaRPr lang="en-GB" altLang="en-US" sz="1800" b="1" dirty="0">
              <a:solidFill>
                <a:srgbClr val="0F5494"/>
              </a:solidFill>
            </a:endParaRPr>
          </a:p>
          <a:p>
            <a:pPr>
              <a:defRPr/>
            </a:pPr>
            <a:endParaRPr lang="en-GB" altLang="en-US" sz="1800" b="1" dirty="0">
              <a:solidFill>
                <a:srgbClr val="0F5494"/>
              </a:solidFill>
            </a:endParaRPr>
          </a:p>
          <a:p>
            <a:pPr>
              <a:defRPr/>
            </a:pPr>
            <a:r>
              <a:rPr lang="en-GB" altLang="en-US" sz="1800" b="1" dirty="0">
                <a:solidFill>
                  <a:srgbClr val="0F5494"/>
                </a:solidFill>
              </a:rPr>
              <a:t>Capitalisation among all EU regions</a:t>
            </a:r>
            <a:endParaRPr lang="en-GB" altLang="en-US" sz="2200" b="1" dirty="0">
              <a:solidFill>
                <a:srgbClr val="0F5494"/>
              </a:solidFill>
            </a:endParaRPr>
          </a:p>
          <a:p>
            <a:pPr>
              <a:defRPr/>
            </a:pPr>
            <a:endParaRPr lang="en-GB" altLang="en-US" sz="2200" b="1" dirty="0">
              <a:solidFill>
                <a:srgbClr val="0F5494"/>
              </a:solidFill>
            </a:endParaRPr>
          </a:p>
        </p:txBody>
      </p:sp>
      <p:sp>
        <p:nvSpPr>
          <p:cNvPr id="13" name="Rounded Rectangle 3"/>
          <p:cNvSpPr>
            <a:spLocks noChangeArrowheads="1"/>
          </p:cNvSpPr>
          <p:nvPr/>
        </p:nvSpPr>
        <p:spPr bwMode="auto">
          <a:xfrm>
            <a:off x="524828" y="5250656"/>
            <a:ext cx="5332413" cy="42227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3175">
              <a:defRPr/>
            </a:pPr>
            <a:r>
              <a:rPr lang="es-AR" altLang="en-US" sz="2400" b="1" i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Interreg Europe</a:t>
            </a:r>
            <a:endParaRPr lang="en-GB" altLang="en-US" sz="2400" b="1" i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7339" y="1371781"/>
            <a:ext cx="81851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497F"/>
              </a:buClr>
              <a:buSzPct val="25000"/>
            </a:pPr>
            <a:r>
              <a:rPr lang="en-US" sz="2000" b="1" dirty="0" smtClean="0">
                <a:solidFill>
                  <a:srgbClr val="00497F"/>
                </a:solidFill>
                <a:latin typeface="Verdana"/>
                <a:ea typeface="Verdana"/>
                <a:cs typeface="Verdana"/>
                <a:sym typeface="Verdana"/>
              </a:rPr>
              <a:t>C: Interregional – Four "networking" </a:t>
            </a:r>
            <a:r>
              <a:rPr lang="en-US" sz="2000" b="1" dirty="0" err="1" smtClean="0">
                <a:solidFill>
                  <a:srgbClr val="00497F"/>
                </a:solidFill>
                <a:latin typeface="Verdana"/>
                <a:ea typeface="Verdana"/>
                <a:cs typeface="Verdana"/>
                <a:sym typeface="Verdana"/>
              </a:rPr>
              <a:t>programmes</a:t>
            </a:r>
            <a:endParaRPr lang="en-US" sz="2000" b="1" dirty="0">
              <a:solidFill>
                <a:srgbClr val="00497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61734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de-AT" dirty="0" smtClean="0">
                <a:cs typeface="ＭＳ Ｐゴシック" charset="0"/>
              </a:rPr>
              <a:t>ESPON</a:t>
            </a:r>
            <a:endParaRPr lang="en-GB" dirty="0"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362950" cy="4176463"/>
          </a:xfrm>
        </p:spPr>
        <p:txBody>
          <a:bodyPr/>
          <a:lstStyle/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fr-BE" sz="2000" b="1" i="0" dirty="0" err="1">
                <a:latin typeface="+mj-lt"/>
              </a:rPr>
              <a:t>European</a:t>
            </a:r>
            <a:r>
              <a:rPr lang="fr-BE" sz="2000" b="1" i="0" dirty="0">
                <a:latin typeface="+mj-lt"/>
              </a:rPr>
              <a:t> Territorial </a:t>
            </a:r>
            <a:r>
              <a:rPr lang="fr-BE" sz="2000" b="1" i="0" dirty="0" err="1">
                <a:latin typeface="+mj-lt"/>
              </a:rPr>
              <a:t>Observatory</a:t>
            </a:r>
            <a:r>
              <a:rPr lang="fr-BE" sz="2000" b="1" i="0" dirty="0">
                <a:latin typeface="+mj-lt"/>
              </a:rPr>
              <a:t> </a:t>
            </a:r>
            <a:r>
              <a:rPr lang="fr-BE" sz="2000" b="1" i="0" dirty="0" smtClean="0">
                <a:latin typeface="+mj-lt"/>
              </a:rPr>
              <a:t>Network</a:t>
            </a:r>
            <a:r>
              <a:rPr lang="fr-BE" sz="2000" i="0" dirty="0" smtClean="0">
                <a:latin typeface="+mj-lt"/>
              </a:rPr>
              <a:t>, Luxembourg</a:t>
            </a:r>
          </a:p>
          <a:p>
            <a:pPr algn="just"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en-US" sz="2000" i="0" dirty="0" smtClean="0">
                <a:latin typeface="+mj-lt"/>
              </a:rPr>
              <a:t>Promote and foster </a:t>
            </a:r>
            <a:r>
              <a:rPr lang="en-US" sz="2000" i="0" dirty="0">
                <a:latin typeface="+mj-lt"/>
              </a:rPr>
              <a:t>a European territorial dimension in development and cooperation by providing evidence, knowledge transfer and policy learning to public authorities and other policy actors </a:t>
            </a:r>
            <a:endParaRPr lang="en-US" sz="2000" i="0" dirty="0" smtClean="0">
              <a:latin typeface="+mj-lt"/>
            </a:endParaRPr>
          </a:p>
          <a:p>
            <a:pPr algn="just"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en-US" sz="2000" i="0" dirty="0" smtClean="0">
                <a:latin typeface="+mj-lt"/>
              </a:rPr>
              <a:t>28 </a:t>
            </a:r>
            <a:r>
              <a:rPr lang="en-US" sz="2000" i="0" dirty="0">
                <a:latin typeface="+mj-lt"/>
              </a:rPr>
              <a:t>EU Members States, as well as </a:t>
            </a:r>
            <a:r>
              <a:rPr lang="en-US" sz="2000" i="0" dirty="0" smtClean="0">
                <a:latin typeface="+mj-lt"/>
              </a:rPr>
              <a:t>Iceland</a:t>
            </a:r>
            <a:r>
              <a:rPr lang="en-US" sz="2000" i="0" dirty="0">
                <a:latin typeface="+mj-lt"/>
              </a:rPr>
              <a:t>, Liechtenstein, Norway and </a:t>
            </a:r>
            <a:r>
              <a:rPr lang="en-US" sz="2000" i="0" dirty="0" smtClean="0">
                <a:latin typeface="+mj-lt"/>
              </a:rPr>
              <a:t>Switzerland</a:t>
            </a:r>
          </a:p>
          <a:p>
            <a:pPr algn="just"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fr-BE" sz="2000" b="1" i="0" dirty="0" err="1" smtClean="0">
                <a:latin typeface="+mj-lt"/>
              </a:rPr>
              <a:t>Example</a:t>
            </a:r>
            <a:r>
              <a:rPr lang="fr-BE" sz="2000" b="1" i="0" dirty="0" smtClean="0">
                <a:latin typeface="+mj-lt"/>
              </a:rPr>
              <a:t> case </a:t>
            </a:r>
            <a:r>
              <a:rPr lang="fr-BE" sz="2000" b="1" i="0" dirty="0" err="1" smtClean="0">
                <a:latin typeface="+mj-lt"/>
              </a:rPr>
              <a:t>study</a:t>
            </a:r>
            <a:r>
              <a:rPr lang="fr-BE" sz="2000" b="1" i="0" dirty="0" smtClean="0">
                <a:latin typeface="+mj-lt"/>
              </a:rPr>
              <a:t>: </a:t>
            </a:r>
            <a:r>
              <a:rPr lang="fr-BE" sz="2000" b="1" i="0" dirty="0" err="1" smtClean="0">
                <a:latin typeface="+mj-lt"/>
              </a:rPr>
              <a:t>Upper</a:t>
            </a:r>
            <a:r>
              <a:rPr lang="fr-BE" sz="2000" b="1" i="0" dirty="0" smtClean="0">
                <a:latin typeface="+mj-lt"/>
              </a:rPr>
              <a:t> </a:t>
            </a:r>
            <a:r>
              <a:rPr lang="fr-BE" sz="2000" b="1" i="0" dirty="0">
                <a:latin typeface="+mj-lt"/>
              </a:rPr>
              <a:t>Rhine </a:t>
            </a:r>
            <a:r>
              <a:rPr lang="fr-BE" sz="2000" b="1" i="0" dirty="0" err="1" smtClean="0">
                <a:latin typeface="+mj-lt"/>
              </a:rPr>
              <a:t>region</a:t>
            </a:r>
            <a:r>
              <a:rPr lang="fr-BE" sz="2000" b="1" i="0" dirty="0" smtClean="0">
                <a:latin typeface="+mj-lt"/>
              </a:rPr>
              <a:t> (FR/DE/CH): </a:t>
            </a:r>
            <a:r>
              <a:rPr lang="en-US" sz="2000" i="0" dirty="0" smtClean="0"/>
              <a:t>the </a:t>
            </a:r>
            <a:r>
              <a:rPr lang="en-US" sz="2000" i="0" dirty="0"/>
              <a:t>importance of national policy frameworks in support of building polycentric networks and problem solving at functional rather than administrative scale. </a:t>
            </a:r>
            <a:endParaRPr lang="en-US" sz="2000" i="0" dirty="0" smtClean="0"/>
          </a:p>
          <a:p>
            <a:pPr algn="just"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en-US" sz="2000" i="0" dirty="0" smtClean="0">
                <a:latin typeface="+mj-lt"/>
              </a:rPr>
              <a:t>Link</a:t>
            </a:r>
            <a:r>
              <a:rPr lang="en-US" sz="2000" i="0" dirty="0">
                <a:latin typeface="+mj-lt"/>
              </a:rPr>
              <a:t>: </a:t>
            </a:r>
            <a:r>
              <a:rPr lang="en-US" sz="2000" i="0" dirty="0">
                <a:solidFill>
                  <a:srgbClr val="C00000"/>
                </a:solidFill>
                <a:latin typeface="+mj-lt"/>
              </a:rPr>
              <a:t>https://www.espon.eu/</a:t>
            </a:r>
            <a:endParaRPr lang="en-US" sz="2000" i="0" dirty="0" smtClean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2489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5" y="1124744"/>
            <a:ext cx="6696745" cy="559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1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7104AC9-6C3A-4B88-BF5D-A5AF96D34E12}" type="slidenum">
              <a:rPr lang="en-GB" altLang="en-US" sz="1400" i="0" smtClean="0">
                <a:solidFill>
                  <a:srgbClr val="000000"/>
                </a:solidFill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GB" altLang="en-US" sz="1400" i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-40355" y="1412776"/>
            <a:ext cx="9413304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GB"/>
            </a:defPPr>
            <a:lvl1pPr marL="358775" indent="-358775">
              <a:defRPr sz="3000" b="1">
                <a:latin typeface="+mj-lt"/>
                <a:ea typeface="+mj-ea"/>
                <a:cs typeface="+mj-cs"/>
              </a:defRPr>
            </a:lvl1pPr>
            <a:lvl2pPr marL="358775" indent="-358775">
              <a:defRPr sz="3000" b="1"/>
            </a:lvl2pPr>
            <a:lvl3pPr marL="358775" indent="-358775">
              <a:defRPr sz="3000" b="1"/>
            </a:lvl3pPr>
            <a:lvl4pPr marL="358775" indent="-358775">
              <a:defRPr sz="3000" b="1"/>
            </a:lvl4pPr>
            <a:lvl5pPr marL="358775" indent="-358775">
              <a:defRPr sz="3000" b="1"/>
            </a:lvl5pPr>
            <a:lvl6pPr marL="914400" lvl="5" indent="-4572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  <a:defRPr sz="1800" b="1" kern="0"/>
            </a:lvl6pPr>
            <a:lvl7pPr marL="1273175" lvl="6" fontAlgn="base">
              <a:spcBef>
                <a:spcPct val="0"/>
              </a:spcBef>
              <a:spcAft>
                <a:spcPct val="0"/>
              </a:spcAft>
              <a:defRPr sz="3000" b="1"/>
            </a:lvl7pPr>
            <a:lvl8pPr marL="1730375" fontAlgn="base">
              <a:spcBef>
                <a:spcPct val="0"/>
              </a:spcBef>
              <a:spcAft>
                <a:spcPct val="0"/>
              </a:spcAft>
              <a:defRPr sz="3000" b="1"/>
            </a:lvl8pPr>
            <a:lvl9pPr marL="2187575" fontAlgn="base">
              <a:spcBef>
                <a:spcPct val="0"/>
              </a:spcBef>
              <a:spcAft>
                <a:spcPct val="0"/>
              </a:spcAft>
              <a:defRPr sz="3000" b="1"/>
            </a:lvl9pPr>
          </a:lstStyle>
          <a:p>
            <a:pPr lvl="5">
              <a:defRPr/>
            </a:pPr>
            <a:r>
              <a:rPr lang="fr-BE" sz="2000" dirty="0" smtClean="0">
                <a:solidFill>
                  <a:srgbClr val="FF9933"/>
                </a:solidFill>
                <a:latin typeface="Verdana" pitchFamily="34" charset="0"/>
                <a:ea typeface="+mn-ea"/>
                <a:cs typeface="+mn-cs"/>
              </a:rPr>
              <a:t>11 thematic objectives for a European economy that is :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611560" y="2204864"/>
            <a:ext cx="249285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457200" lvl="5">
              <a:defRPr/>
            </a:pPr>
            <a:r>
              <a:rPr lang="fr-BE" sz="1800" dirty="0" smtClean="0">
                <a:solidFill>
                  <a:srgbClr val="FFC000"/>
                </a:solidFill>
                <a:ea typeface="+mn-ea"/>
                <a:cs typeface="+mn-cs"/>
              </a:rPr>
              <a:t>smart</a:t>
            </a:r>
            <a:endParaRPr lang="fr-BE" sz="1800" dirty="0">
              <a:solidFill>
                <a:srgbClr val="FFC000"/>
              </a:solidFill>
              <a:ea typeface="+mn-ea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3379577" y="2281605"/>
            <a:ext cx="249285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457200" lvl="5">
              <a:defRPr/>
            </a:pPr>
            <a:r>
              <a:rPr lang="fr-BE" sz="1800" dirty="0" smtClean="0">
                <a:solidFill>
                  <a:srgbClr val="00B050"/>
                </a:solidFill>
                <a:ea typeface="+mn-ea"/>
                <a:cs typeface="+mn-cs"/>
              </a:rPr>
              <a:t>sustainable</a:t>
            </a:r>
            <a:endParaRPr lang="fr-BE" sz="1800" dirty="0">
              <a:solidFill>
                <a:srgbClr val="00B050"/>
              </a:solidFill>
              <a:ea typeface="+mn-ea"/>
              <a:cs typeface="+mn-cs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6208097" y="2281605"/>
            <a:ext cx="249285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457200" lvl="5">
              <a:defRPr/>
            </a:pPr>
            <a:r>
              <a:rPr lang="fr-BE" sz="1800" dirty="0" smtClean="0">
                <a:solidFill>
                  <a:srgbClr val="278DE9"/>
                </a:solidFill>
                <a:ea typeface="+mn-ea"/>
                <a:cs typeface="+mn-cs"/>
              </a:rPr>
              <a:t>inclusive</a:t>
            </a:r>
            <a:endParaRPr lang="fr-BE" sz="1800" dirty="0">
              <a:solidFill>
                <a:srgbClr val="278DE9"/>
              </a:solidFill>
              <a:ea typeface="+mn-ea"/>
              <a:cs typeface="+mn-cs"/>
            </a:endParaRPr>
          </a:p>
        </p:txBody>
      </p:sp>
      <p:pic>
        <p:nvPicPr>
          <p:cNvPr id="922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79706"/>
            <a:ext cx="8188325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6709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680"/>
          <p:cNvSpPr>
            <a:spLocks noChangeArrowheads="1"/>
          </p:cNvSpPr>
          <p:nvPr/>
        </p:nvSpPr>
        <p:spPr bwMode="gray">
          <a:xfrm>
            <a:off x="2259013" y="2625725"/>
            <a:ext cx="468312" cy="465138"/>
          </a:xfrm>
          <a:prstGeom prst="ellipse">
            <a:avLst/>
          </a:prstGeom>
          <a:solidFill>
            <a:srgbClr val="FBDB8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14339" name="Oval 905"/>
          <p:cNvSpPr>
            <a:spLocks noChangeArrowheads="1"/>
          </p:cNvSpPr>
          <p:nvPr/>
        </p:nvSpPr>
        <p:spPr bwMode="gray">
          <a:xfrm>
            <a:off x="5935663" y="2609850"/>
            <a:ext cx="433387" cy="463550"/>
          </a:xfrm>
          <a:prstGeom prst="ellipse">
            <a:avLst/>
          </a:prstGeom>
          <a:solidFill>
            <a:srgbClr val="E0E9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14340" name="Oval 905"/>
          <p:cNvSpPr>
            <a:spLocks noChangeArrowheads="1"/>
          </p:cNvSpPr>
          <p:nvPr/>
        </p:nvSpPr>
        <p:spPr bwMode="gray">
          <a:xfrm>
            <a:off x="5321300" y="2578100"/>
            <a:ext cx="433388" cy="463550"/>
          </a:xfrm>
          <a:prstGeom prst="ellipse">
            <a:avLst/>
          </a:prstGeom>
          <a:solidFill>
            <a:srgbClr val="E0E9D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14341" name="Oval 1338"/>
          <p:cNvSpPr>
            <a:spLocks noChangeArrowheads="1"/>
          </p:cNvSpPr>
          <p:nvPr/>
        </p:nvSpPr>
        <p:spPr bwMode="gray">
          <a:xfrm flipH="1">
            <a:off x="8269288" y="2592388"/>
            <a:ext cx="479425" cy="465137"/>
          </a:xfrm>
          <a:prstGeom prst="ellipse">
            <a:avLst/>
          </a:prstGeom>
          <a:solidFill>
            <a:srgbClr val="B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14342" name="Oval 1338"/>
          <p:cNvSpPr>
            <a:spLocks noChangeArrowheads="1"/>
          </p:cNvSpPr>
          <p:nvPr/>
        </p:nvSpPr>
        <p:spPr bwMode="gray">
          <a:xfrm flipH="1">
            <a:off x="7626350" y="2600325"/>
            <a:ext cx="479425" cy="465138"/>
          </a:xfrm>
          <a:prstGeom prst="ellipse">
            <a:avLst/>
          </a:prstGeom>
          <a:solidFill>
            <a:srgbClr val="B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1434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96050" y="5972175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B6FBC5F-33E3-4D20-B688-86156D1C4563}" type="slidenum">
              <a:rPr lang="en-GB" altLang="en-US" sz="1400" i="0" smtClean="0">
                <a:solidFill>
                  <a:srgbClr val="000000"/>
                </a:solidFill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GB" altLang="en-US" sz="1400" i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87747" y="1311225"/>
            <a:ext cx="8971706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0" lvl="6" algn="ctr" eaLnBrk="0" hangingPunct="0">
              <a:defRPr/>
            </a:pPr>
            <a:r>
              <a:rPr lang="fr-BE" sz="2400" dirty="0" err="1" smtClean="0">
                <a:solidFill>
                  <a:srgbClr val="FFC000"/>
                </a:solidFill>
                <a:latin typeface="Verdana"/>
                <a:ea typeface="+mn-ea"/>
                <a:cs typeface="+mn-cs"/>
              </a:rPr>
              <a:t>Thematic</a:t>
            </a:r>
            <a:r>
              <a:rPr lang="fr-BE" sz="2400" dirty="0" smtClean="0">
                <a:solidFill>
                  <a:srgbClr val="FFC000"/>
                </a:solidFill>
                <a:latin typeface="Verdana"/>
                <a:ea typeface="+mn-ea"/>
                <a:cs typeface="+mn-cs"/>
              </a:rPr>
              <a:t> concentration</a:t>
            </a:r>
          </a:p>
          <a:p>
            <a:pPr marL="0" lvl="6" algn="ctr" eaLnBrk="0" hangingPunct="0">
              <a:defRPr/>
            </a:pPr>
            <a:r>
              <a:rPr lang="fr-BE" sz="2400" dirty="0" smtClean="0">
                <a:solidFill>
                  <a:srgbClr val="FFC000"/>
                </a:solidFill>
                <a:latin typeface="Verdana"/>
                <a:ea typeface="+mn-ea"/>
                <a:cs typeface="+mn-cs"/>
              </a:rPr>
              <a:t>Cross border ERDF allocation to </a:t>
            </a:r>
            <a:r>
              <a:rPr lang="fr-BE" sz="2400" dirty="0" err="1" smtClean="0">
                <a:solidFill>
                  <a:srgbClr val="FFC000"/>
                </a:solidFill>
                <a:latin typeface="Verdana"/>
                <a:ea typeface="+mn-ea"/>
                <a:cs typeface="+mn-cs"/>
              </a:rPr>
              <a:t>thematic</a:t>
            </a:r>
            <a:r>
              <a:rPr lang="fr-BE" sz="2400" dirty="0" smtClean="0">
                <a:solidFill>
                  <a:srgbClr val="FFC000"/>
                </a:solidFill>
                <a:latin typeface="Verdana"/>
                <a:ea typeface="+mn-ea"/>
                <a:cs typeface="+mn-cs"/>
              </a:rPr>
              <a:t> objectives </a:t>
            </a:r>
            <a:endParaRPr lang="fr-BE" sz="2400" dirty="0">
              <a:solidFill>
                <a:srgbClr val="FFC000"/>
              </a:solidFill>
              <a:ea typeface="+mn-ea"/>
              <a:cs typeface="+mn-cs"/>
            </a:endParaRPr>
          </a:p>
        </p:txBody>
      </p:sp>
      <p:sp>
        <p:nvSpPr>
          <p:cNvPr id="14346" name="Right Brace 1"/>
          <p:cNvSpPr>
            <a:spLocks/>
          </p:cNvSpPr>
          <p:nvPr/>
        </p:nvSpPr>
        <p:spPr bwMode="auto">
          <a:xfrm>
            <a:off x="842963" y="5316538"/>
            <a:ext cx="287337" cy="1008062"/>
          </a:xfrm>
          <a:prstGeom prst="rightBrace">
            <a:avLst>
              <a:gd name="adj1" fmla="val 8348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175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14347" name="Right Brace 2"/>
          <p:cNvSpPr>
            <a:spLocks/>
          </p:cNvSpPr>
          <p:nvPr/>
        </p:nvSpPr>
        <p:spPr bwMode="auto">
          <a:xfrm>
            <a:off x="6386513" y="5316538"/>
            <a:ext cx="534987" cy="46037"/>
          </a:xfrm>
          <a:prstGeom prst="rightBrace">
            <a:avLst>
              <a:gd name="adj1" fmla="val 8333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175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14348" name="Right Brace 3"/>
          <p:cNvSpPr>
            <a:spLocks/>
          </p:cNvSpPr>
          <p:nvPr/>
        </p:nvSpPr>
        <p:spPr bwMode="auto">
          <a:xfrm>
            <a:off x="5667375" y="4429125"/>
            <a:ext cx="719138" cy="933450"/>
          </a:xfrm>
          <a:prstGeom prst="rightBrace">
            <a:avLst>
              <a:gd name="adj1" fmla="val 8347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175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pic>
        <p:nvPicPr>
          <p:cNvPr id="1434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175" y="2603500"/>
            <a:ext cx="406400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5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75" y="2574925"/>
            <a:ext cx="506413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5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038" y="2568575"/>
            <a:ext cx="512762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52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638" y="2611438"/>
            <a:ext cx="46355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5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638" y="2584450"/>
            <a:ext cx="4635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54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2617788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5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900" y="2576513"/>
            <a:ext cx="512763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56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2598738"/>
            <a:ext cx="46355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57" name="Oval 960"/>
          <p:cNvSpPr>
            <a:spLocks noChangeArrowheads="1"/>
          </p:cNvSpPr>
          <p:nvPr/>
        </p:nvSpPr>
        <p:spPr bwMode="gray">
          <a:xfrm>
            <a:off x="4673600" y="2598738"/>
            <a:ext cx="463550" cy="463550"/>
          </a:xfrm>
          <a:prstGeom prst="ellipse">
            <a:avLst/>
          </a:prstGeom>
          <a:noFill/>
          <a:ln w="41275">
            <a:solidFill>
              <a:srgbClr val="76B04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14358" name="Freeform 945"/>
          <p:cNvSpPr>
            <a:spLocks/>
          </p:cNvSpPr>
          <p:nvPr/>
        </p:nvSpPr>
        <p:spPr bwMode="gray">
          <a:xfrm>
            <a:off x="4978400" y="2720975"/>
            <a:ext cx="25400" cy="34925"/>
          </a:xfrm>
          <a:custGeom>
            <a:avLst/>
            <a:gdLst>
              <a:gd name="T0" fmla="*/ 2147483647 w 7"/>
              <a:gd name="T1" fmla="*/ 2147483647 h 9"/>
              <a:gd name="T2" fmla="*/ 2147483647 w 7"/>
              <a:gd name="T3" fmla="*/ 2147483647 h 9"/>
              <a:gd name="T4" fmla="*/ 2147483647 w 7"/>
              <a:gd name="T5" fmla="*/ 2147483647 h 9"/>
              <a:gd name="T6" fmla="*/ 2147483647 w 7"/>
              <a:gd name="T7" fmla="*/ 2147483647 h 9"/>
              <a:gd name="T8" fmla="*/ 2147483647 w 7"/>
              <a:gd name="T9" fmla="*/ 2147483647 h 9"/>
              <a:gd name="T10" fmla="*/ 2147483647 w 7"/>
              <a:gd name="T11" fmla="*/ 2147483647 h 9"/>
              <a:gd name="T12" fmla="*/ 2147483647 w 7"/>
              <a:gd name="T13" fmla="*/ 2147483647 h 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" h="9">
                <a:moveTo>
                  <a:pt x="6" y="1"/>
                </a:moveTo>
                <a:cubicBezTo>
                  <a:pt x="5" y="0"/>
                  <a:pt x="3" y="1"/>
                  <a:pt x="3" y="2"/>
                </a:cubicBezTo>
                <a:cubicBezTo>
                  <a:pt x="1" y="5"/>
                  <a:pt x="1" y="5"/>
                  <a:pt x="1" y="5"/>
                </a:cubicBezTo>
                <a:cubicBezTo>
                  <a:pt x="0" y="6"/>
                  <a:pt x="0" y="8"/>
                  <a:pt x="1" y="8"/>
                </a:cubicBezTo>
                <a:cubicBezTo>
                  <a:pt x="2" y="9"/>
                  <a:pt x="4" y="8"/>
                  <a:pt x="4" y="7"/>
                </a:cubicBezTo>
                <a:cubicBezTo>
                  <a:pt x="6" y="4"/>
                  <a:pt x="6" y="4"/>
                  <a:pt x="6" y="4"/>
                </a:cubicBezTo>
                <a:cubicBezTo>
                  <a:pt x="7" y="3"/>
                  <a:pt x="7" y="1"/>
                  <a:pt x="6" y="1"/>
                </a:cubicBezTo>
              </a:path>
            </a:pathLst>
          </a:custGeom>
          <a:solidFill>
            <a:srgbClr val="2239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200" kern="1200" smtClean="0">
              <a:solidFill>
                <a:srgbClr val="0F5494"/>
              </a:solidFill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4359" name="Freeform 947"/>
          <p:cNvSpPr>
            <a:spLocks/>
          </p:cNvSpPr>
          <p:nvPr/>
        </p:nvSpPr>
        <p:spPr bwMode="gray">
          <a:xfrm>
            <a:off x="5003800" y="2830513"/>
            <a:ext cx="30163" cy="25400"/>
          </a:xfrm>
          <a:custGeom>
            <a:avLst/>
            <a:gdLst>
              <a:gd name="T0" fmla="*/ 2147483647 w 8"/>
              <a:gd name="T1" fmla="*/ 2147483647 h 7"/>
              <a:gd name="T2" fmla="*/ 2147483647 w 8"/>
              <a:gd name="T3" fmla="*/ 2147483647 h 7"/>
              <a:gd name="T4" fmla="*/ 0 w 8"/>
              <a:gd name="T5" fmla="*/ 2147483647 h 7"/>
              <a:gd name="T6" fmla="*/ 2147483647 w 8"/>
              <a:gd name="T7" fmla="*/ 2147483647 h 7"/>
              <a:gd name="T8" fmla="*/ 2147483647 w 8"/>
              <a:gd name="T9" fmla="*/ 2147483647 h 7"/>
              <a:gd name="T10" fmla="*/ 2147483647 w 8"/>
              <a:gd name="T11" fmla="*/ 2147483647 h 7"/>
              <a:gd name="T12" fmla="*/ 2147483647 w 8"/>
              <a:gd name="T13" fmla="*/ 2147483647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7">
                <a:moveTo>
                  <a:pt x="7" y="3"/>
                </a:moveTo>
                <a:cubicBezTo>
                  <a:pt x="3" y="1"/>
                  <a:pt x="3" y="1"/>
                  <a:pt x="3" y="1"/>
                </a:cubicBezTo>
                <a:cubicBezTo>
                  <a:pt x="2" y="0"/>
                  <a:pt x="1" y="1"/>
                  <a:pt x="0" y="2"/>
                </a:cubicBezTo>
                <a:cubicBezTo>
                  <a:pt x="0" y="3"/>
                  <a:pt x="0" y="4"/>
                  <a:pt x="1" y="5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7" y="7"/>
                  <a:pt x="8" y="6"/>
                </a:cubicBezTo>
                <a:cubicBezTo>
                  <a:pt x="8" y="5"/>
                  <a:pt x="8" y="4"/>
                  <a:pt x="7" y="3"/>
                </a:cubicBezTo>
              </a:path>
            </a:pathLst>
          </a:custGeom>
          <a:solidFill>
            <a:srgbClr val="2239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200" kern="1200" smtClean="0">
              <a:solidFill>
                <a:srgbClr val="0F5494"/>
              </a:solidFill>
              <a:latin typeface="Verdana" pitchFamily="34" charset="0"/>
              <a:ea typeface="+mn-ea"/>
              <a:cs typeface="+mn-cs"/>
            </a:endParaRPr>
          </a:p>
        </p:txBody>
      </p:sp>
      <p:pic>
        <p:nvPicPr>
          <p:cNvPr id="14360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788" y="2562225"/>
            <a:ext cx="506412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61" name="Picture 1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2576513"/>
            <a:ext cx="506413" cy="50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62" name="Picture 2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88" y="2611438"/>
            <a:ext cx="4635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63" name="Oval 1329"/>
          <p:cNvSpPr>
            <a:spLocks noChangeArrowheads="1"/>
          </p:cNvSpPr>
          <p:nvPr/>
        </p:nvSpPr>
        <p:spPr bwMode="gray">
          <a:xfrm>
            <a:off x="7094538" y="2576513"/>
            <a:ext cx="465137" cy="465137"/>
          </a:xfrm>
          <a:prstGeom prst="ellipse">
            <a:avLst/>
          </a:prstGeom>
          <a:solidFill>
            <a:srgbClr val="B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14364" name="Freeform 1331"/>
          <p:cNvSpPr>
            <a:spLocks noEditPoints="1"/>
          </p:cNvSpPr>
          <p:nvPr/>
        </p:nvSpPr>
        <p:spPr bwMode="gray">
          <a:xfrm>
            <a:off x="7213600" y="2647950"/>
            <a:ext cx="217488" cy="323850"/>
          </a:xfrm>
          <a:custGeom>
            <a:avLst/>
            <a:gdLst>
              <a:gd name="T0" fmla="*/ 2147483647 w 58"/>
              <a:gd name="T1" fmla="*/ 2147483647 h 86"/>
              <a:gd name="T2" fmla="*/ 2147483647 w 58"/>
              <a:gd name="T3" fmla="*/ 2147483647 h 86"/>
              <a:gd name="T4" fmla="*/ 2147483647 w 58"/>
              <a:gd name="T5" fmla="*/ 2147483647 h 86"/>
              <a:gd name="T6" fmla="*/ 2147483647 w 58"/>
              <a:gd name="T7" fmla="*/ 2147483647 h 86"/>
              <a:gd name="T8" fmla="*/ 2147483647 w 58"/>
              <a:gd name="T9" fmla="*/ 2147483647 h 86"/>
              <a:gd name="T10" fmla="*/ 2147483647 w 58"/>
              <a:gd name="T11" fmla="*/ 2147483647 h 86"/>
              <a:gd name="T12" fmla="*/ 2147483647 w 58"/>
              <a:gd name="T13" fmla="*/ 2147483647 h 86"/>
              <a:gd name="T14" fmla="*/ 2147483647 w 58"/>
              <a:gd name="T15" fmla="*/ 2147483647 h 86"/>
              <a:gd name="T16" fmla="*/ 2147483647 w 58"/>
              <a:gd name="T17" fmla="*/ 2147483647 h 86"/>
              <a:gd name="T18" fmla="*/ 2147483647 w 58"/>
              <a:gd name="T19" fmla="*/ 2147483647 h 86"/>
              <a:gd name="T20" fmla="*/ 2147483647 w 58"/>
              <a:gd name="T21" fmla="*/ 2147483647 h 86"/>
              <a:gd name="T22" fmla="*/ 2147483647 w 58"/>
              <a:gd name="T23" fmla="*/ 2147483647 h 86"/>
              <a:gd name="T24" fmla="*/ 2147483647 w 58"/>
              <a:gd name="T25" fmla="*/ 2147483647 h 86"/>
              <a:gd name="T26" fmla="*/ 2147483647 w 58"/>
              <a:gd name="T27" fmla="*/ 2147483647 h 86"/>
              <a:gd name="T28" fmla="*/ 2147483647 w 58"/>
              <a:gd name="T29" fmla="*/ 2147483647 h 86"/>
              <a:gd name="T30" fmla="*/ 2147483647 w 58"/>
              <a:gd name="T31" fmla="*/ 2147483647 h 86"/>
              <a:gd name="T32" fmla="*/ 2147483647 w 58"/>
              <a:gd name="T33" fmla="*/ 2147483647 h 86"/>
              <a:gd name="T34" fmla="*/ 2147483647 w 58"/>
              <a:gd name="T35" fmla="*/ 2147483647 h 86"/>
              <a:gd name="T36" fmla="*/ 2147483647 w 58"/>
              <a:gd name="T37" fmla="*/ 2147483647 h 86"/>
              <a:gd name="T38" fmla="*/ 2147483647 w 58"/>
              <a:gd name="T39" fmla="*/ 2147483647 h 86"/>
              <a:gd name="T40" fmla="*/ 2147483647 w 58"/>
              <a:gd name="T41" fmla="*/ 2147483647 h 86"/>
              <a:gd name="T42" fmla="*/ 2147483647 w 58"/>
              <a:gd name="T43" fmla="*/ 2147483647 h 86"/>
              <a:gd name="T44" fmla="*/ 2147483647 w 58"/>
              <a:gd name="T45" fmla="*/ 2147483647 h 86"/>
              <a:gd name="T46" fmla="*/ 2147483647 w 58"/>
              <a:gd name="T47" fmla="*/ 2147483647 h 86"/>
              <a:gd name="T48" fmla="*/ 2147483647 w 58"/>
              <a:gd name="T49" fmla="*/ 2147483647 h 86"/>
              <a:gd name="T50" fmla="*/ 2147483647 w 58"/>
              <a:gd name="T51" fmla="*/ 2147483647 h 86"/>
              <a:gd name="T52" fmla="*/ 2147483647 w 58"/>
              <a:gd name="T53" fmla="*/ 2147483647 h 86"/>
              <a:gd name="T54" fmla="*/ 2147483647 w 58"/>
              <a:gd name="T55" fmla="*/ 2147483647 h 86"/>
              <a:gd name="T56" fmla="*/ 2147483647 w 58"/>
              <a:gd name="T57" fmla="*/ 2147483647 h 86"/>
              <a:gd name="T58" fmla="*/ 2147483647 w 58"/>
              <a:gd name="T59" fmla="*/ 2147483647 h 86"/>
              <a:gd name="T60" fmla="*/ 2147483647 w 58"/>
              <a:gd name="T61" fmla="*/ 2147483647 h 86"/>
              <a:gd name="T62" fmla="*/ 2147483647 w 58"/>
              <a:gd name="T63" fmla="*/ 2147483647 h 86"/>
              <a:gd name="T64" fmla="*/ 2147483647 w 58"/>
              <a:gd name="T65" fmla="*/ 0 h 86"/>
              <a:gd name="T66" fmla="*/ 2147483647 w 58"/>
              <a:gd name="T67" fmla="*/ 2147483647 h 86"/>
              <a:gd name="T68" fmla="*/ 2147483647 w 58"/>
              <a:gd name="T69" fmla="*/ 2147483647 h 86"/>
              <a:gd name="T70" fmla="*/ 2147483647 w 58"/>
              <a:gd name="T71" fmla="*/ 2147483647 h 86"/>
              <a:gd name="T72" fmla="*/ 2147483647 w 58"/>
              <a:gd name="T73" fmla="*/ 2147483647 h 86"/>
              <a:gd name="T74" fmla="*/ 2147483647 w 58"/>
              <a:gd name="T75" fmla="*/ 0 h 86"/>
              <a:gd name="T76" fmla="*/ 2147483647 w 58"/>
              <a:gd name="T77" fmla="*/ 2147483647 h 86"/>
              <a:gd name="T78" fmla="*/ 2147483647 w 58"/>
              <a:gd name="T79" fmla="*/ 2147483647 h 8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8" h="86">
                <a:moveTo>
                  <a:pt x="57" y="33"/>
                </a:moveTo>
                <a:cubicBezTo>
                  <a:pt x="55" y="28"/>
                  <a:pt x="54" y="23"/>
                  <a:pt x="51" y="20"/>
                </a:cubicBezTo>
                <a:cubicBezTo>
                  <a:pt x="47" y="15"/>
                  <a:pt x="42" y="17"/>
                  <a:pt x="40" y="23"/>
                </a:cubicBezTo>
                <a:cubicBezTo>
                  <a:pt x="40" y="25"/>
                  <a:pt x="39" y="27"/>
                  <a:pt x="40" y="29"/>
                </a:cubicBezTo>
                <a:cubicBezTo>
                  <a:pt x="40" y="32"/>
                  <a:pt x="38" y="34"/>
                  <a:pt x="35" y="35"/>
                </a:cubicBezTo>
                <a:cubicBezTo>
                  <a:pt x="32" y="35"/>
                  <a:pt x="28" y="36"/>
                  <a:pt x="25" y="35"/>
                </a:cubicBezTo>
                <a:cubicBezTo>
                  <a:pt x="22" y="35"/>
                  <a:pt x="18" y="33"/>
                  <a:pt x="19" y="28"/>
                </a:cubicBezTo>
                <a:cubicBezTo>
                  <a:pt x="19" y="26"/>
                  <a:pt x="18" y="24"/>
                  <a:pt x="17" y="22"/>
                </a:cubicBezTo>
                <a:cubicBezTo>
                  <a:pt x="16" y="18"/>
                  <a:pt x="13" y="16"/>
                  <a:pt x="9" y="18"/>
                </a:cubicBezTo>
                <a:cubicBezTo>
                  <a:pt x="7" y="19"/>
                  <a:pt x="5" y="21"/>
                  <a:pt x="4" y="23"/>
                </a:cubicBezTo>
                <a:cubicBezTo>
                  <a:pt x="3" y="28"/>
                  <a:pt x="1" y="32"/>
                  <a:pt x="1" y="37"/>
                </a:cubicBezTo>
                <a:cubicBezTo>
                  <a:pt x="0" y="41"/>
                  <a:pt x="0" y="46"/>
                  <a:pt x="5" y="50"/>
                </a:cubicBezTo>
                <a:cubicBezTo>
                  <a:pt x="5" y="50"/>
                  <a:pt x="5" y="52"/>
                  <a:pt x="5" y="53"/>
                </a:cubicBezTo>
                <a:cubicBezTo>
                  <a:pt x="5" y="62"/>
                  <a:pt x="5" y="71"/>
                  <a:pt x="5" y="80"/>
                </a:cubicBezTo>
                <a:cubicBezTo>
                  <a:pt x="5" y="83"/>
                  <a:pt x="6" y="86"/>
                  <a:pt x="10" y="86"/>
                </a:cubicBezTo>
                <a:cubicBezTo>
                  <a:pt x="13" y="86"/>
                  <a:pt x="14" y="84"/>
                  <a:pt x="14" y="80"/>
                </a:cubicBezTo>
                <a:cubicBezTo>
                  <a:pt x="14" y="72"/>
                  <a:pt x="14" y="64"/>
                  <a:pt x="14" y="55"/>
                </a:cubicBezTo>
                <a:cubicBezTo>
                  <a:pt x="14" y="50"/>
                  <a:pt x="14" y="45"/>
                  <a:pt x="14" y="39"/>
                </a:cubicBezTo>
                <a:cubicBezTo>
                  <a:pt x="18" y="41"/>
                  <a:pt x="20" y="42"/>
                  <a:pt x="23" y="44"/>
                </a:cubicBezTo>
                <a:cubicBezTo>
                  <a:pt x="24" y="44"/>
                  <a:pt x="25" y="43"/>
                  <a:pt x="26" y="43"/>
                </a:cubicBezTo>
                <a:cubicBezTo>
                  <a:pt x="27" y="43"/>
                  <a:pt x="29" y="45"/>
                  <a:pt x="31" y="44"/>
                </a:cubicBezTo>
                <a:cubicBezTo>
                  <a:pt x="35" y="43"/>
                  <a:pt x="39" y="41"/>
                  <a:pt x="43" y="39"/>
                </a:cubicBezTo>
                <a:cubicBezTo>
                  <a:pt x="44" y="41"/>
                  <a:pt x="44" y="43"/>
                  <a:pt x="44" y="45"/>
                </a:cubicBezTo>
                <a:cubicBezTo>
                  <a:pt x="44" y="57"/>
                  <a:pt x="44" y="69"/>
                  <a:pt x="44" y="80"/>
                </a:cubicBezTo>
                <a:cubicBezTo>
                  <a:pt x="44" y="83"/>
                  <a:pt x="44" y="86"/>
                  <a:pt x="48" y="86"/>
                </a:cubicBezTo>
                <a:cubicBezTo>
                  <a:pt x="51" y="86"/>
                  <a:pt x="53" y="84"/>
                  <a:pt x="53" y="81"/>
                </a:cubicBezTo>
                <a:cubicBezTo>
                  <a:pt x="53" y="73"/>
                  <a:pt x="53" y="65"/>
                  <a:pt x="53" y="58"/>
                </a:cubicBezTo>
                <a:cubicBezTo>
                  <a:pt x="53" y="54"/>
                  <a:pt x="52" y="50"/>
                  <a:pt x="56" y="47"/>
                </a:cubicBezTo>
                <a:cubicBezTo>
                  <a:pt x="57" y="47"/>
                  <a:pt x="57" y="45"/>
                  <a:pt x="57" y="44"/>
                </a:cubicBezTo>
                <a:cubicBezTo>
                  <a:pt x="57" y="41"/>
                  <a:pt x="58" y="37"/>
                  <a:pt x="57" y="33"/>
                </a:cubicBezTo>
                <a:close/>
                <a:moveTo>
                  <a:pt x="40" y="16"/>
                </a:moveTo>
                <a:cubicBezTo>
                  <a:pt x="45" y="16"/>
                  <a:pt x="49" y="13"/>
                  <a:pt x="49" y="8"/>
                </a:cubicBezTo>
                <a:cubicBezTo>
                  <a:pt x="49" y="4"/>
                  <a:pt x="45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3"/>
                  <a:pt x="36" y="16"/>
                  <a:pt x="40" y="16"/>
                </a:cubicBezTo>
                <a:close/>
                <a:moveTo>
                  <a:pt x="18" y="16"/>
                </a:moveTo>
                <a:cubicBezTo>
                  <a:pt x="22" y="16"/>
                  <a:pt x="26" y="13"/>
                  <a:pt x="26" y="8"/>
                </a:cubicBezTo>
                <a:cubicBezTo>
                  <a:pt x="26" y="3"/>
                  <a:pt x="22" y="0"/>
                  <a:pt x="18" y="0"/>
                </a:cubicBezTo>
                <a:cubicBezTo>
                  <a:pt x="13" y="0"/>
                  <a:pt x="10" y="3"/>
                  <a:pt x="10" y="8"/>
                </a:cubicBezTo>
                <a:cubicBezTo>
                  <a:pt x="10" y="13"/>
                  <a:pt x="13" y="16"/>
                  <a:pt x="18" y="16"/>
                </a:cubicBezTo>
                <a:close/>
              </a:path>
            </a:pathLst>
          </a:custGeom>
          <a:solidFill>
            <a:srgbClr val="2239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200" kern="1200" smtClean="0">
              <a:solidFill>
                <a:srgbClr val="0F5494"/>
              </a:solidFill>
              <a:latin typeface="Verdana" pitchFamily="34" charset="0"/>
              <a:ea typeface="+mn-ea"/>
              <a:cs typeface="+mn-cs"/>
            </a:endParaRPr>
          </a:p>
        </p:txBody>
      </p:sp>
      <p:pic>
        <p:nvPicPr>
          <p:cNvPr id="14365" name="Picture 2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6350" y="2562225"/>
            <a:ext cx="506413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66" name="Oval 1339"/>
          <p:cNvSpPr>
            <a:spLocks noChangeArrowheads="1"/>
          </p:cNvSpPr>
          <p:nvPr/>
        </p:nvSpPr>
        <p:spPr bwMode="gray">
          <a:xfrm>
            <a:off x="7089775" y="2587625"/>
            <a:ext cx="465138" cy="465138"/>
          </a:xfrm>
          <a:prstGeom prst="ellipse">
            <a:avLst/>
          </a:prstGeom>
          <a:noFill/>
          <a:ln w="41275">
            <a:solidFill>
              <a:srgbClr val="278DE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14367" name="Oval 1339"/>
          <p:cNvSpPr>
            <a:spLocks noChangeArrowheads="1"/>
          </p:cNvSpPr>
          <p:nvPr/>
        </p:nvSpPr>
        <p:spPr bwMode="gray">
          <a:xfrm>
            <a:off x="6502400" y="2603500"/>
            <a:ext cx="465138" cy="465138"/>
          </a:xfrm>
          <a:prstGeom prst="ellipse">
            <a:avLst/>
          </a:prstGeom>
          <a:noFill/>
          <a:ln w="41275">
            <a:solidFill>
              <a:srgbClr val="278DE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14368" name="Oval 1339"/>
          <p:cNvSpPr>
            <a:spLocks noChangeArrowheads="1"/>
          </p:cNvSpPr>
          <p:nvPr/>
        </p:nvSpPr>
        <p:spPr bwMode="gray">
          <a:xfrm>
            <a:off x="8251825" y="2584450"/>
            <a:ext cx="465138" cy="465138"/>
          </a:xfrm>
          <a:prstGeom prst="ellipse">
            <a:avLst/>
          </a:prstGeom>
          <a:noFill/>
          <a:ln w="41275">
            <a:solidFill>
              <a:srgbClr val="278DE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14369" name="Freeform 1212"/>
          <p:cNvSpPr>
            <a:spLocks noEditPoints="1"/>
          </p:cNvSpPr>
          <p:nvPr/>
        </p:nvSpPr>
        <p:spPr bwMode="gray">
          <a:xfrm>
            <a:off x="8370888" y="2686050"/>
            <a:ext cx="228600" cy="239713"/>
          </a:xfrm>
          <a:custGeom>
            <a:avLst/>
            <a:gdLst>
              <a:gd name="T0" fmla="*/ 2147483647 w 61"/>
              <a:gd name="T1" fmla="*/ 2147483647 h 64"/>
              <a:gd name="T2" fmla="*/ 2147483647 w 61"/>
              <a:gd name="T3" fmla="*/ 2147483647 h 64"/>
              <a:gd name="T4" fmla="*/ 2147483647 w 61"/>
              <a:gd name="T5" fmla="*/ 2147483647 h 64"/>
              <a:gd name="T6" fmla="*/ 2147483647 w 61"/>
              <a:gd name="T7" fmla="*/ 2147483647 h 64"/>
              <a:gd name="T8" fmla="*/ 2147483647 w 61"/>
              <a:gd name="T9" fmla="*/ 2147483647 h 64"/>
              <a:gd name="T10" fmla="*/ 2147483647 w 61"/>
              <a:gd name="T11" fmla="*/ 2147483647 h 64"/>
              <a:gd name="T12" fmla="*/ 2147483647 w 61"/>
              <a:gd name="T13" fmla="*/ 0 h 64"/>
              <a:gd name="T14" fmla="*/ 2147483647 w 61"/>
              <a:gd name="T15" fmla="*/ 2147483647 h 64"/>
              <a:gd name="T16" fmla="*/ 2147483647 w 61"/>
              <a:gd name="T17" fmla="*/ 2147483647 h 64"/>
              <a:gd name="T18" fmla="*/ 2147483647 w 61"/>
              <a:gd name="T19" fmla="*/ 2147483647 h 64"/>
              <a:gd name="T20" fmla="*/ 2147483647 w 61"/>
              <a:gd name="T21" fmla="*/ 2147483647 h 64"/>
              <a:gd name="T22" fmla="*/ 2147483647 w 61"/>
              <a:gd name="T23" fmla="*/ 2147483647 h 64"/>
              <a:gd name="T24" fmla="*/ 2147483647 w 61"/>
              <a:gd name="T25" fmla="*/ 2147483647 h 64"/>
              <a:gd name="T26" fmla="*/ 0 w 61"/>
              <a:gd name="T27" fmla="*/ 2147483647 h 64"/>
              <a:gd name="T28" fmla="*/ 2147483647 w 61"/>
              <a:gd name="T29" fmla="*/ 2147483647 h 64"/>
              <a:gd name="T30" fmla="*/ 2147483647 w 61"/>
              <a:gd name="T31" fmla="*/ 2147483647 h 64"/>
              <a:gd name="T32" fmla="*/ 2147483647 w 61"/>
              <a:gd name="T33" fmla="*/ 2147483647 h 64"/>
              <a:gd name="T34" fmla="*/ 2147483647 w 61"/>
              <a:gd name="T35" fmla="*/ 2147483647 h 64"/>
              <a:gd name="T36" fmla="*/ 2147483647 w 61"/>
              <a:gd name="T37" fmla="*/ 2147483647 h 64"/>
              <a:gd name="T38" fmla="*/ 2147483647 w 61"/>
              <a:gd name="T39" fmla="*/ 2147483647 h 64"/>
              <a:gd name="T40" fmla="*/ 2147483647 w 61"/>
              <a:gd name="T41" fmla="*/ 2147483647 h 64"/>
              <a:gd name="T42" fmla="*/ 2147483647 w 61"/>
              <a:gd name="T43" fmla="*/ 2147483647 h 64"/>
              <a:gd name="T44" fmla="*/ 2147483647 w 61"/>
              <a:gd name="T45" fmla="*/ 2147483647 h 64"/>
              <a:gd name="T46" fmla="*/ 2147483647 w 61"/>
              <a:gd name="T47" fmla="*/ 2147483647 h 64"/>
              <a:gd name="T48" fmla="*/ 2147483647 w 61"/>
              <a:gd name="T49" fmla="*/ 2147483647 h 64"/>
              <a:gd name="T50" fmla="*/ 2147483647 w 61"/>
              <a:gd name="T51" fmla="*/ 2147483647 h 64"/>
              <a:gd name="T52" fmla="*/ 2147483647 w 61"/>
              <a:gd name="T53" fmla="*/ 2147483647 h 64"/>
              <a:gd name="T54" fmla="*/ 2147483647 w 61"/>
              <a:gd name="T55" fmla="*/ 2147483647 h 64"/>
              <a:gd name="T56" fmla="*/ 2147483647 w 61"/>
              <a:gd name="T57" fmla="*/ 2147483647 h 64"/>
              <a:gd name="T58" fmla="*/ 2147483647 w 61"/>
              <a:gd name="T59" fmla="*/ 2147483647 h 64"/>
              <a:gd name="T60" fmla="*/ 2147483647 w 61"/>
              <a:gd name="T61" fmla="*/ 2147483647 h 64"/>
              <a:gd name="T62" fmla="*/ 2147483647 w 61"/>
              <a:gd name="T63" fmla="*/ 2147483647 h 64"/>
              <a:gd name="T64" fmla="*/ 2147483647 w 61"/>
              <a:gd name="T65" fmla="*/ 2147483647 h 64"/>
              <a:gd name="T66" fmla="*/ 2147483647 w 61"/>
              <a:gd name="T67" fmla="*/ 2147483647 h 64"/>
              <a:gd name="T68" fmla="*/ 2147483647 w 61"/>
              <a:gd name="T69" fmla="*/ 2147483647 h 64"/>
              <a:gd name="T70" fmla="*/ 2147483647 w 61"/>
              <a:gd name="T71" fmla="*/ 2147483647 h 64"/>
              <a:gd name="T72" fmla="*/ 2147483647 w 61"/>
              <a:gd name="T73" fmla="*/ 2147483647 h 64"/>
              <a:gd name="T74" fmla="*/ 2147483647 w 61"/>
              <a:gd name="T75" fmla="*/ 2147483647 h 64"/>
              <a:gd name="T76" fmla="*/ 2147483647 w 61"/>
              <a:gd name="T77" fmla="*/ 2147483647 h 64"/>
              <a:gd name="T78" fmla="*/ 2147483647 w 61"/>
              <a:gd name="T79" fmla="*/ 2147483647 h 64"/>
              <a:gd name="T80" fmla="*/ 2147483647 w 61"/>
              <a:gd name="T81" fmla="*/ 2147483647 h 64"/>
              <a:gd name="T82" fmla="*/ 2147483647 w 61"/>
              <a:gd name="T83" fmla="*/ 2147483647 h 64"/>
              <a:gd name="T84" fmla="*/ 2147483647 w 61"/>
              <a:gd name="T85" fmla="*/ 2147483647 h 64"/>
              <a:gd name="T86" fmla="*/ 2147483647 w 61"/>
              <a:gd name="T87" fmla="*/ 2147483647 h 64"/>
              <a:gd name="T88" fmla="*/ 2147483647 w 61"/>
              <a:gd name="T89" fmla="*/ 2147483647 h 64"/>
              <a:gd name="T90" fmla="*/ 2147483647 w 61"/>
              <a:gd name="T91" fmla="*/ 2147483647 h 64"/>
              <a:gd name="T92" fmla="*/ 2147483647 w 61"/>
              <a:gd name="T93" fmla="*/ 2147483647 h 64"/>
              <a:gd name="T94" fmla="*/ 2147483647 w 61"/>
              <a:gd name="T95" fmla="*/ 2147483647 h 64"/>
              <a:gd name="T96" fmla="*/ 2147483647 w 61"/>
              <a:gd name="T97" fmla="*/ 2147483647 h 64"/>
              <a:gd name="T98" fmla="*/ 2147483647 w 61"/>
              <a:gd name="T99" fmla="*/ 2147483647 h 64"/>
              <a:gd name="T100" fmla="*/ 2147483647 w 61"/>
              <a:gd name="T101" fmla="*/ 2147483647 h 64"/>
              <a:gd name="T102" fmla="*/ 2147483647 w 61"/>
              <a:gd name="T103" fmla="*/ 2147483647 h 64"/>
              <a:gd name="T104" fmla="*/ 2147483647 w 61"/>
              <a:gd name="T105" fmla="*/ 2147483647 h 64"/>
              <a:gd name="T106" fmla="*/ 2147483647 w 61"/>
              <a:gd name="T107" fmla="*/ 2147483647 h 64"/>
              <a:gd name="T108" fmla="*/ 2147483647 w 61"/>
              <a:gd name="T109" fmla="*/ 2147483647 h 64"/>
              <a:gd name="T110" fmla="*/ 2147483647 w 61"/>
              <a:gd name="T111" fmla="*/ 2147483647 h 64"/>
              <a:gd name="T112" fmla="*/ 2147483647 w 61"/>
              <a:gd name="T113" fmla="*/ 2147483647 h 64"/>
              <a:gd name="T114" fmla="*/ 2147483647 w 61"/>
              <a:gd name="T115" fmla="*/ 2147483647 h 64"/>
              <a:gd name="T116" fmla="*/ 2147483647 w 61"/>
              <a:gd name="T117" fmla="*/ 2147483647 h 64"/>
              <a:gd name="T118" fmla="*/ 2147483647 w 61"/>
              <a:gd name="T119" fmla="*/ 2147483647 h 64"/>
              <a:gd name="T120" fmla="*/ 2147483647 w 61"/>
              <a:gd name="T121" fmla="*/ 2147483647 h 64"/>
              <a:gd name="T122" fmla="*/ 2147483647 w 61"/>
              <a:gd name="T123" fmla="*/ 2147483647 h 64"/>
              <a:gd name="T124" fmla="*/ 2147483647 w 61"/>
              <a:gd name="T125" fmla="*/ 2147483647 h 6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1" h="64">
                <a:moveTo>
                  <a:pt x="59" y="62"/>
                </a:moveTo>
                <a:cubicBezTo>
                  <a:pt x="59" y="38"/>
                  <a:pt x="59" y="38"/>
                  <a:pt x="59" y="38"/>
                </a:cubicBezTo>
                <a:cubicBezTo>
                  <a:pt x="56" y="38"/>
                  <a:pt x="56" y="38"/>
                  <a:pt x="56" y="38"/>
                </a:cubicBezTo>
                <a:cubicBezTo>
                  <a:pt x="55" y="36"/>
                  <a:pt x="53" y="34"/>
                  <a:pt x="50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50" y="25"/>
                  <a:pt x="50" y="25"/>
                </a:cubicBezTo>
                <a:cubicBezTo>
                  <a:pt x="50" y="24"/>
                  <a:pt x="49" y="23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6" y="15"/>
                  <a:pt x="40" y="9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7"/>
                  <a:pt x="32" y="7"/>
                  <a:pt x="32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7"/>
                  <a:pt x="29" y="7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1" y="8"/>
                  <a:pt x="15" y="15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3"/>
                  <a:pt x="11" y="24"/>
                  <a:pt x="11" y="25"/>
                </a:cubicBezTo>
                <a:cubicBezTo>
                  <a:pt x="11" y="25"/>
                  <a:pt x="11" y="26"/>
                  <a:pt x="12" y="26"/>
                </a:cubicBezTo>
                <a:cubicBezTo>
                  <a:pt x="12" y="34"/>
                  <a:pt x="12" y="34"/>
                  <a:pt x="12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8" y="34"/>
                  <a:pt x="6" y="36"/>
                  <a:pt x="5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0" y="64"/>
                  <a:pt x="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2"/>
                  <a:pt x="61" y="62"/>
                  <a:pt x="61" y="62"/>
                </a:cubicBezTo>
                <a:lnTo>
                  <a:pt x="59" y="62"/>
                </a:lnTo>
                <a:close/>
                <a:moveTo>
                  <a:pt x="51" y="41"/>
                </a:moveTo>
                <a:cubicBezTo>
                  <a:pt x="54" y="41"/>
                  <a:pt x="54" y="41"/>
                  <a:pt x="54" y="41"/>
                </a:cubicBezTo>
                <a:cubicBezTo>
                  <a:pt x="54" y="44"/>
                  <a:pt x="54" y="44"/>
                  <a:pt x="54" y="44"/>
                </a:cubicBezTo>
                <a:cubicBezTo>
                  <a:pt x="51" y="44"/>
                  <a:pt x="51" y="44"/>
                  <a:pt x="51" y="44"/>
                </a:cubicBezTo>
                <a:lnTo>
                  <a:pt x="51" y="41"/>
                </a:lnTo>
                <a:close/>
                <a:moveTo>
                  <a:pt x="42" y="26"/>
                </a:moveTo>
                <a:cubicBezTo>
                  <a:pt x="45" y="26"/>
                  <a:pt x="45" y="26"/>
                  <a:pt x="45" y="26"/>
                </a:cubicBezTo>
                <a:cubicBezTo>
                  <a:pt x="45" y="34"/>
                  <a:pt x="45" y="34"/>
                  <a:pt x="45" y="34"/>
                </a:cubicBezTo>
                <a:cubicBezTo>
                  <a:pt x="42" y="34"/>
                  <a:pt x="42" y="34"/>
                  <a:pt x="42" y="34"/>
                </a:cubicBezTo>
                <a:lnTo>
                  <a:pt x="42" y="26"/>
                </a:lnTo>
                <a:close/>
                <a:moveTo>
                  <a:pt x="48" y="45"/>
                </a:moveTo>
                <a:cubicBezTo>
                  <a:pt x="45" y="45"/>
                  <a:pt x="45" y="45"/>
                  <a:pt x="45" y="45"/>
                </a:cubicBezTo>
                <a:cubicBezTo>
                  <a:pt x="45" y="41"/>
                  <a:pt x="45" y="41"/>
                  <a:pt x="45" y="41"/>
                </a:cubicBezTo>
                <a:cubicBezTo>
                  <a:pt x="48" y="41"/>
                  <a:pt x="48" y="41"/>
                  <a:pt x="48" y="41"/>
                </a:cubicBezTo>
                <a:lnTo>
                  <a:pt x="48" y="45"/>
                </a:lnTo>
                <a:close/>
                <a:moveTo>
                  <a:pt x="35" y="26"/>
                </a:moveTo>
                <a:cubicBezTo>
                  <a:pt x="39" y="26"/>
                  <a:pt x="39" y="26"/>
                  <a:pt x="39" y="26"/>
                </a:cubicBezTo>
                <a:cubicBezTo>
                  <a:pt x="39" y="34"/>
                  <a:pt x="39" y="34"/>
                  <a:pt x="39" y="34"/>
                </a:cubicBezTo>
                <a:cubicBezTo>
                  <a:pt x="35" y="34"/>
                  <a:pt x="35" y="34"/>
                  <a:pt x="35" y="34"/>
                </a:cubicBezTo>
                <a:lnTo>
                  <a:pt x="35" y="26"/>
                </a:lnTo>
                <a:close/>
                <a:moveTo>
                  <a:pt x="42" y="45"/>
                </a:moveTo>
                <a:cubicBezTo>
                  <a:pt x="38" y="45"/>
                  <a:pt x="38" y="45"/>
                  <a:pt x="38" y="45"/>
                </a:cubicBezTo>
                <a:cubicBezTo>
                  <a:pt x="38" y="41"/>
                  <a:pt x="38" y="41"/>
                  <a:pt x="38" y="41"/>
                </a:cubicBezTo>
                <a:cubicBezTo>
                  <a:pt x="42" y="41"/>
                  <a:pt x="42" y="41"/>
                  <a:pt x="42" y="41"/>
                </a:cubicBezTo>
                <a:lnTo>
                  <a:pt x="42" y="45"/>
                </a:lnTo>
                <a:close/>
                <a:moveTo>
                  <a:pt x="32" y="41"/>
                </a:moveTo>
                <a:cubicBezTo>
                  <a:pt x="35" y="41"/>
                  <a:pt x="35" y="41"/>
                  <a:pt x="35" y="41"/>
                </a:cubicBezTo>
                <a:cubicBezTo>
                  <a:pt x="35" y="44"/>
                  <a:pt x="35" y="44"/>
                  <a:pt x="35" y="44"/>
                </a:cubicBezTo>
                <a:cubicBezTo>
                  <a:pt x="32" y="44"/>
                  <a:pt x="32" y="44"/>
                  <a:pt x="32" y="44"/>
                </a:cubicBezTo>
                <a:lnTo>
                  <a:pt x="32" y="41"/>
                </a:lnTo>
                <a:close/>
                <a:moveTo>
                  <a:pt x="29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32" y="34"/>
                  <a:pt x="32" y="34"/>
                  <a:pt x="32" y="34"/>
                </a:cubicBezTo>
                <a:cubicBezTo>
                  <a:pt x="29" y="34"/>
                  <a:pt x="29" y="34"/>
                  <a:pt x="29" y="34"/>
                </a:cubicBezTo>
                <a:lnTo>
                  <a:pt x="29" y="26"/>
                </a:lnTo>
                <a:close/>
                <a:moveTo>
                  <a:pt x="26" y="41"/>
                </a:moveTo>
                <a:cubicBezTo>
                  <a:pt x="29" y="41"/>
                  <a:pt x="29" y="41"/>
                  <a:pt x="29" y="41"/>
                </a:cubicBezTo>
                <a:cubicBezTo>
                  <a:pt x="29" y="44"/>
                  <a:pt x="29" y="44"/>
                  <a:pt x="29" y="44"/>
                </a:cubicBezTo>
                <a:cubicBezTo>
                  <a:pt x="26" y="44"/>
                  <a:pt x="26" y="44"/>
                  <a:pt x="26" y="44"/>
                </a:cubicBezTo>
                <a:lnTo>
                  <a:pt x="26" y="41"/>
                </a:lnTo>
                <a:close/>
                <a:moveTo>
                  <a:pt x="22" y="26"/>
                </a:moveTo>
                <a:cubicBezTo>
                  <a:pt x="25" y="26"/>
                  <a:pt x="25" y="26"/>
                  <a:pt x="25" y="26"/>
                </a:cubicBezTo>
                <a:cubicBezTo>
                  <a:pt x="25" y="34"/>
                  <a:pt x="25" y="34"/>
                  <a:pt x="25" y="34"/>
                </a:cubicBezTo>
                <a:cubicBezTo>
                  <a:pt x="22" y="34"/>
                  <a:pt x="22" y="34"/>
                  <a:pt x="22" y="34"/>
                </a:cubicBezTo>
                <a:lnTo>
                  <a:pt x="22" y="26"/>
                </a:lnTo>
                <a:close/>
                <a:moveTo>
                  <a:pt x="19" y="41"/>
                </a:moveTo>
                <a:cubicBezTo>
                  <a:pt x="23" y="41"/>
                  <a:pt x="23" y="41"/>
                  <a:pt x="23" y="41"/>
                </a:cubicBezTo>
                <a:cubicBezTo>
                  <a:pt x="23" y="44"/>
                  <a:pt x="23" y="44"/>
                  <a:pt x="23" y="44"/>
                </a:cubicBezTo>
                <a:cubicBezTo>
                  <a:pt x="19" y="44"/>
                  <a:pt x="19" y="44"/>
                  <a:pt x="19" y="44"/>
                </a:cubicBezTo>
                <a:lnTo>
                  <a:pt x="19" y="41"/>
                </a:lnTo>
                <a:close/>
                <a:moveTo>
                  <a:pt x="15" y="26"/>
                </a:moveTo>
                <a:cubicBezTo>
                  <a:pt x="19" y="26"/>
                  <a:pt x="19" y="26"/>
                  <a:pt x="19" y="26"/>
                </a:cubicBezTo>
                <a:cubicBezTo>
                  <a:pt x="19" y="34"/>
                  <a:pt x="19" y="34"/>
                  <a:pt x="19" y="34"/>
                </a:cubicBezTo>
                <a:cubicBezTo>
                  <a:pt x="15" y="34"/>
                  <a:pt x="15" y="34"/>
                  <a:pt x="15" y="34"/>
                </a:cubicBezTo>
                <a:lnTo>
                  <a:pt x="15" y="26"/>
                </a:lnTo>
                <a:close/>
                <a:moveTo>
                  <a:pt x="13" y="41"/>
                </a:moveTo>
                <a:cubicBezTo>
                  <a:pt x="16" y="41"/>
                  <a:pt x="16" y="41"/>
                  <a:pt x="16" y="41"/>
                </a:cubicBezTo>
                <a:cubicBezTo>
                  <a:pt x="16" y="44"/>
                  <a:pt x="16" y="44"/>
                  <a:pt x="16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1"/>
                </a:lnTo>
                <a:close/>
                <a:moveTo>
                  <a:pt x="7" y="41"/>
                </a:moveTo>
                <a:cubicBezTo>
                  <a:pt x="10" y="41"/>
                  <a:pt x="10" y="41"/>
                  <a:pt x="10" y="41"/>
                </a:cubicBezTo>
                <a:cubicBezTo>
                  <a:pt x="10" y="44"/>
                  <a:pt x="10" y="44"/>
                  <a:pt x="10" y="44"/>
                </a:cubicBezTo>
                <a:cubicBezTo>
                  <a:pt x="7" y="44"/>
                  <a:pt x="7" y="44"/>
                  <a:pt x="7" y="44"/>
                </a:cubicBezTo>
                <a:lnTo>
                  <a:pt x="7" y="41"/>
                </a:lnTo>
                <a:close/>
                <a:moveTo>
                  <a:pt x="19" y="62"/>
                </a:moveTo>
                <a:cubicBezTo>
                  <a:pt x="16" y="62"/>
                  <a:pt x="16" y="62"/>
                  <a:pt x="16" y="62"/>
                </a:cubicBezTo>
                <a:cubicBezTo>
                  <a:pt x="16" y="51"/>
                  <a:pt x="16" y="51"/>
                  <a:pt x="16" y="51"/>
                </a:cubicBezTo>
                <a:cubicBezTo>
                  <a:pt x="19" y="51"/>
                  <a:pt x="19" y="51"/>
                  <a:pt x="19" y="51"/>
                </a:cubicBezTo>
                <a:lnTo>
                  <a:pt x="19" y="62"/>
                </a:lnTo>
                <a:close/>
                <a:moveTo>
                  <a:pt x="25" y="62"/>
                </a:moveTo>
                <a:cubicBezTo>
                  <a:pt x="23" y="62"/>
                  <a:pt x="23" y="62"/>
                  <a:pt x="23" y="62"/>
                </a:cubicBezTo>
                <a:cubicBezTo>
                  <a:pt x="23" y="51"/>
                  <a:pt x="23" y="51"/>
                  <a:pt x="23" y="51"/>
                </a:cubicBezTo>
                <a:cubicBezTo>
                  <a:pt x="25" y="51"/>
                  <a:pt x="25" y="51"/>
                  <a:pt x="25" y="51"/>
                </a:cubicBezTo>
                <a:lnTo>
                  <a:pt x="25" y="62"/>
                </a:lnTo>
                <a:close/>
                <a:moveTo>
                  <a:pt x="33" y="63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53"/>
                  <a:pt x="27" y="53"/>
                  <a:pt x="27" y="53"/>
                </a:cubicBezTo>
                <a:cubicBezTo>
                  <a:pt x="33" y="53"/>
                  <a:pt x="33" y="53"/>
                  <a:pt x="33" y="53"/>
                </a:cubicBezTo>
                <a:lnTo>
                  <a:pt x="33" y="63"/>
                </a:lnTo>
                <a:close/>
                <a:moveTo>
                  <a:pt x="38" y="62"/>
                </a:moveTo>
                <a:cubicBezTo>
                  <a:pt x="35" y="62"/>
                  <a:pt x="35" y="62"/>
                  <a:pt x="35" y="62"/>
                </a:cubicBezTo>
                <a:cubicBezTo>
                  <a:pt x="35" y="51"/>
                  <a:pt x="35" y="51"/>
                  <a:pt x="35" y="51"/>
                </a:cubicBezTo>
                <a:cubicBezTo>
                  <a:pt x="38" y="51"/>
                  <a:pt x="38" y="51"/>
                  <a:pt x="38" y="51"/>
                </a:cubicBezTo>
                <a:lnTo>
                  <a:pt x="38" y="62"/>
                </a:lnTo>
                <a:close/>
                <a:moveTo>
                  <a:pt x="44" y="62"/>
                </a:moveTo>
                <a:cubicBezTo>
                  <a:pt x="42" y="62"/>
                  <a:pt x="42" y="62"/>
                  <a:pt x="42" y="62"/>
                </a:cubicBezTo>
                <a:cubicBezTo>
                  <a:pt x="42" y="51"/>
                  <a:pt x="42" y="51"/>
                  <a:pt x="42" y="51"/>
                </a:cubicBezTo>
                <a:cubicBezTo>
                  <a:pt x="44" y="51"/>
                  <a:pt x="44" y="51"/>
                  <a:pt x="44" y="51"/>
                </a:cubicBezTo>
                <a:lnTo>
                  <a:pt x="44" y="62"/>
                </a:lnTo>
                <a:close/>
                <a:moveTo>
                  <a:pt x="56" y="48"/>
                </a:moveTo>
                <a:cubicBezTo>
                  <a:pt x="4" y="48"/>
                  <a:pt x="4" y="48"/>
                  <a:pt x="4" y="48"/>
                </a:cubicBezTo>
                <a:cubicBezTo>
                  <a:pt x="4" y="47"/>
                  <a:pt x="4" y="47"/>
                  <a:pt x="4" y="47"/>
                </a:cubicBezTo>
                <a:cubicBezTo>
                  <a:pt x="56" y="47"/>
                  <a:pt x="56" y="47"/>
                  <a:pt x="56" y="47"/>
                </a:cubicBezTo>
                <a:lnTo>
                  <a:pt x="56" y="48"/>
                </a:lnTo>
                <a:close/>
              </a:path>
            </a:pathLst>
          </a:custGeom>
          <a:solidFill>
            <a:srgbClr val="2239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200" kern="1200" smtClean="0">
              <a:solidFill>
                <a:srgbClr val="0F5494"/>
              </a:solidFill>
              <a:latin typeface="Verdana" pitchFamily="34" charset="0"/>
              <a:ea typeface="+mn-ea"/>
              <a:cs typeface="+mn-cs"/>
            </a:endParaRPr>
          </a:p>
        </p:txBody>
      </p:sp>
      <p:graphicFrame>
        <p:nvGraphicFramePr>
          <p:cNvPr id="35" name="Chart 34"/>
          <p:cNvGraphicFramePr/>
          <p:nvPr>
            <p:extLst>
              <p:ext uri="{D42A27DB-BD31-4B8C-83A1-F6EECF244321}">
                <p14:modId xmlns:p14="http://schemas.microsoft.com/office/powerpoint/2010/main" val="678893600"/>
              </p:ext>
            </p:extLst>
          </p:nvPr>
        </p:nvGraphicFramePr>
        <p:xfrm>
          <a:off x="842963" y="3116262"/>
          <a:ext cx="7905750" cy="3337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</p:spTree>
    <p:extLst>
      <p:ext uri="{BB962C8B-B14F-4D97-AF65-F5344CB8AC3E}">
        <p14:creationId xmlns:p14="http://schemas.microsoft.com/office/powerpoint/2010/main" val="21179270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de-AT" dirty="0" smtClean="0">
                <a:cs typeface="ＭＳ Ｐゴシック" charset="0"/>
              </a:rPr>
              <a:t>Interreg </a:t>
            </a:r>
            <a:r>
              <a:rPr lang="de-AT" dirty="0" err="1" smtClean="0">
                <a:cs typeface="ＭＳ Ｐゴシック" charset="0"/>
              </a:rPr>
              <a:t>projects</a:t>
            </a:r>
            <a:endParaRPr lang="en-GB" dirty="0"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2267961"/>
            <a:ext cx="8362950" cy="4113367"/>
          </a:xfrm>
        </p:spPr>
        <p:txBody>
          <a:bodyPr/>
          <a:lstStyle/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sz="2000" i="0" dirty="0" err="1" smtClean="0"/>
              <a:t>Involvement</a:t>
            </a:r>
            <a:r>
              <a:rPr lang="de-AT" altLang="en-US" sz="2000" i="0" dirty="0" smtClean="0"/>
              <a:t> of at least 2 </a:t>
            </a:r>
            <a:r>
              <a:rPr lang="de-AT" altLang="en-US" sz="2000" b="1" i="0" dirty="0" err="1" smtClean="0"/>
              <a:t>partners</a:t>
            </a:r>
            <a:r>
              <a:rPr lang="de-AT" altLang="en-US" sz="2000" b="1" i="0" dirty="0" smtClean="0"/>
              <a:t> </a:t>
            </a:r>
            <a:r>
              <a:rPr lang="de-AT" altLang="en-US" sz="2000" i="0" dirty="0" err="1" smtClean="0"/>
              <a:t>from</a:t>
            </a:r>
            <a:r>
              <a:rPr lang="de-AT" altLang="en-US" sz="2000" i="0" dirty="0" smtClean="0"/>
              <a:t> 2 different MS</a:t>
            </a:r>
          </a:p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sz="2000" i="0" dirty="0" smtClean="0"/>
              <a:t>Projects </a:t>
            </a:r>
            <a:r>
              <a:rPr lang="de-AT" altLang="en-US" sz="2000" i="0" dirty="0" err="1" smtClean="0"/>
              <a:t>need</a:t>
            </a:r>
            <a:r>
              <a:rPr lang="de-AT" altLang="en-US" sz="2000" i="0" dirty="0" smtClean="0"/>
              <a:t> </a:t>
            </a:r>
            <a:r>
              <a:rPr lang="de-AT" altLang="en-US" sz="2000" i="0" dirty="0" err="1" smtClean="0"/>
              <a:t>to</a:t>
            </a:r>
            <a:r>
              <a:rPr lang="de-AT" altLang="en-US" sz="2000" i="0" dirty="0"/>
              <a:t> </a:t>
            </a:r>
            <a:r>
              <a:rPr lang="de-AT" altLang="en-US" sz="2000" i="0" dirty="0" err="1" smtClean="0"/>
              <a:t>match</a:t>
            </a:r>
            <a:r>
              <a:rPr lang="de-AT" altLang="en-US" sz="2000" i="0" dirty="0" smtClean="0"/>
              <a:t> </a:t>
            </a:r>
            <a:r>
              <a:rPr lang="de-AT" altLang="en-US" sz="2000" i="0" dirty="0" err="1" smtClean="0"/>
              <a:t>the</a:t>
            </a:r>
            <a:r>
              <a:rPr lang="de-AT" altLang="en-US" sz="2000" i="0" dirty="0" smtClean="0"/>
              <a:t> </a:t>
            </a:r>
            <a:r>
              <a:rPr lang="de-AT" altLang="en-US" sz="2000" b="1" i="0" dirty="0" err="1" smtClean="0"/>
              <a:t>thematic</a:t>
            </a:r>
            <a:r>
              <a:rPr lang="de-AT" altLang="en-US" sz="2000" b="1" i="0" dirty="0" smtClean="0"/>
              <a:t> </a:t>
            </a:r>
            <a:r>
              <a:rPr lang="de-AT" altLang="en-US" sz="2000" b="1" i="0" dirty="0" err="1" smtClean="0"/>
              <a:t>scope</a:t>
            </a:r>
            <a:r>
              <a:rPr lang="de-AT" altLang="en-US" sz="2000" b="1" i="0" dirty="0" smtClean="0"/>
              <a:t> </a:t>
            </a:r>
            <a:r>
              <a:rPr lang="de-AT" altLang="en-US" sz="2000" i="0" dirty="0" smtClean="0"/>
              <a:t>of </a:t>
            </a:r>
            <a:r>
              <a:rPr lang="de-AT" altLang="en-US" sz="2000" i="0" dirty="0" err="1" smtClean="0"/>
              <a:t>the</a:t>
            </a:r>
            <a:r>
              <a:rPr lang="de-AT" altLang="en-US" sz="2000" i="0" dirty="0" smtClean="0"/>
              <a:t> </a:t>
            </a:r>
            <a:r>
              <a:rPr lang="de-AT" altLang="en-US" sz="2000" i="0" dirty="0" err="1" smtClean="0"/>
              <a:t>programme</a:t>
            </a:r>
            <a:r>
              <a:rPr lang="de-AT" altLang="en-US" sz="2000" i="0" dirty="0" smtClean="0"/>
              <a:t> and </a:t>
            </a:r>
            <a:r>
              <a:rPr lang="de-AT" altLang="en-US" sz="2000" i="0" dirty="0" err="1" smtClean="0"/>
              <a:t>contribute</a:t>
            </a:r>
            <a:r>
              <a:rPr lang="de-AT" altLang="en-US" sz="2000" i="0" dirty="0" smtClean="0"/>
              <a:t> </a:t>
            </a:r>
            <a:r>
              <a:rPr lang="de-AT" altLang="en-US" sz="2000" i="0" dirty="0" err="1" smtClean="0"/>
              <a:t>to</a:t>
            </a:r>
            <a:r>
              <a:rPr lang="de-AT" altLang="en-US" sz="2000" i="0" dirty="0" smtClean="0"/>
              <a:t> </a:t>
            </a:r>
            <a:r>
              <a:rPr lang="de-AT" altLang="en-US" sz="2000" i="0" dirty="0" err="1" smtClean="0"/>
              <a:t>its</a:t>
            </a:r>
            <a:r>
              <a:rPr lang="de-AT" altLang="en-US" sz="2000" i="0" dirty="0" smtClean="0"/>
              <a:t> </a:t>
            </a:r>
            <a:r>
              <a:rPr lang="de-AT" altLang="en-US" sz="2000" b="1" i="0" dirty="0" err="1" smtClean="0"/>
              <a:t>results</a:t>
            </a:r>
            <a:endParaRPr lang="de-AT" altLang="en-US" sz="2000" b="1" i="0" dirty="0" smtClean="0"/>
          </a:p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sz="2000" i="0" dirty="0" smtClean="0"/>
              <a:t>(</a:t>
            </a:r>
            <a:r>
              <a:rPr lang="de-AT" altLang="en-US" sz="2000" i="0" dirty="0" err="1" smtClean="0"/>
              <a:t>Usually</a:t>
            </a:r>
            <a:r>
              <a:rPr lang="de-AT" altLang="en-US" sz="2000" i="0" dirty="0" smtClean="0"/>
              <a:t>) </a:t>
            </a:r>
            <a:r>
              <a:rPr lang="de-AT" altLang="en-US" sz="2000" b="1" i="0" dirty="0" err="1" smtClean="0"/>
              <a:t>relatively</a:t>
            </a:r>
            <a:r>
              <a:rPr lang="de-AT" altLang="en-US" sz="2000" b="1" i="0" dirty="0" smtClean="0"/>
              <a:t> </a:t>
            </a:r>
            <a:r>
              <a:rPr lang="de-AT" altLang="en-US" sz="2000" b="1" i="0" dirty="0" err="1" smtClean="0"/>
              <a:t>small</a:t>
            </a:r>
            <a:r>
              <a:rPr lang="de-AT" altLang="en-US" sz="2000" b="1" i="0" dirty="0" smtClean="0"/>
              <a:t> </a:t>
            </a:r>
            <a:r>
              <a:rPr lang="de-AT" altLang="en-US" sz="2000" i="0" dirty="0" smtClean="0"/>
              <a:t>in </a:t>
            </a:r>
            <a:r>
              <a:rPr lang="de-AT" altLang="en-US" sz="2000" i="0" dirty="0" err="1" smtClean="0"/>
              <a:t>size</a:t>
            </a:r>
            <a:r>
              <a:rPr lang="de-AT" altLang="en-US" sz="2000" i="0" dirty="0" smtClean="0"/>
              <a:t>, </a:t>
            </a:r>
            <a:r>
              <a:rPr lang="de-AT" altLang="en-US" sz="2000" i="0" dirty="0" err="1" smtClean="0"/>
              <a:t>compared</a:t>
            </a:r>
            <a:r>
              <a:rPr lang="de-AT" altLang="en-US" sz="2000" i="0" dirty="0" smtClean="0"/>
              <a:t> </a:t>
            </a:r>
            <a:r>
              <a:rPr lang="de-AT" altLang="en-US" sz="2000" i="0" dirty="0" err="1" smtClean="0"/>
              <a:t>to</a:t>
            </a:r>
            <a:r>
              <a:rPr lang="de-AT" altLang="en-US" sz="2000" i="0" dirty="0" smtClean="0"/>
              <a:t> national </a:t>
            </a:r>
            <a:r>
              <a:rPr lang="de-AT" altLang="en-US" sz="2000" i="0" dirty="0" err="1" smtClean="0"/>
              <a:t>or</a:t>
            </a:r>
            <a:r>
              <a:rPr lang="de-AT" altLang="en-US" sz="2000" i="0" dirty="0" smtClean="0"/>
              <a:t> regional ERDF/CF </a:t>
            </a:r>
            <a:r>
              <a:rPr lang="de-AT" altLang="en-US" sz="2000" i="0" dirty="0" err="1" smtClean="0"/>
              <a:t>projects</a:t>
            </a:r>
            <a:endParaRPr lang="de-AT" altLang="en-US" sz="2000" i="0" dirty="0" smtClean="0"/>
          </a:p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sz="2000" i="0" dirty="0" smtClean="0"/>
              <a:t>EU </a:t>
            </a:r>
            <a:r>
              <a:rPr lang="de-AT" altLang="en-US" sz="2000" i="0" dirty="0" err="1" smtClean="0"/>
              <a:t>co-financing</a:t>
            </a:r>
            <a:r>
              <a:rPr lang="de-AT" altLang="en-US" sz="2000" i="0" dirty="0" smtClean="0"/>
              <a:t> </a:t>
            </a:r>
            <a:r>
              <a:rPr lang="de-AT" altLang="en-US" sz="2000" i="0" dirty="0" err="1" smtClean="0"/>
              <a:t>up</a:t>
            </a:r>
            <a:r>
              <a:rPr lang="de-AT" altLang="en-US" sz="2000" i="0" dirty="0" smtClean="0"/>
              <a:t> </a:t>
            </a:r>
            <a:r>
              <a:rPr lang="de-AT" altLang="en-US" sz="2000" i="0" dirty="0" err="1" smtClean="0"/>
              <a:t>to</a:t>
            </a:r>
            <a:r>
              <a:rPr lang="de-AT" altLang="en-US" sz="2000" i="0" dirty="0" smtClean="0"/>
              <a:t> </a:t>
            </a:r>
            <a:r>
              <a:rPr lang="de-AT" altLang="en-US" sz="2000" b="1" i="0" dirty="0" smtClean="0"/>
              <a:t>85%</a:t>
            </a:r>
          </a:p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sz="2000" i="0" dirty="0" smtClean="0"/>
              <a:t>Focus on </a:t>
            </a:r>
            <a:r>
              <a:rPr lang="de-AT" altLang="en-US" sz="2000" b="1" i="0" dirty="0" err="1" smtClean="0"/>
              <a:t>new</a:t>
            </a:r>
            <a:r>
              <a:rPr lang="de-AT" altLang="en-US" sz="2000" b="1" i="0" dirty="0" smtClean="0"/>
              <a:t> </a:t>
            </a:r>
            <a:r>
              <a:rPr lang="de-AT" altLang="en-US" sz="2000" b="1" i="0" dirty="0" err="1" smtClean="0"/>
              <a:t>solutions</a:t>
            </a:r>
            <a:r>
              <a:rPr lang="de-AT" altLang="en-US" sz="2000" i="0" dirty="0" smtClean="0"/>
              <a:t>, not </a:t>
            </a:r>
            <a:r>
              <a:rPr lang="de-AT" altLang="en-US" sz="2000" i="0" dirty="0" err="1" smtClean="0"/>
              <a:t>business</a:t>
            </a:r>
            <a:r>
              <a:rPr lang="de-AT" altLang="en-US" sz="2000" i="0" dirty="0" smtClean="0"/>
              <a:t> </a:t>
            </a:r>
            <a:r>
              <a:rPr lang="de-AT" altLang="en-US" sz="2000" i="0" dirty="0" err="1" smtClean="0"/>
              <a:t>as</a:t>
            </a:r>
            <a:r>
              <a:rPr lang="de-AT" altLang="en-US" sz="2000" i="0" dirty="0" smtClean="0"/>
              <a:t> </a:t>
            </a:r>
            <a:r>
              <a:rPr lang="de-AT" altLang="en-US" sz="2000" i="0" dirty="0" err="1" smtClean="0"/>
              <a:t>usual</a:t>
            </a:r>
            <a:endParaRPr lang="de-AT" altLang="en-US" sz="2000" i="0" dirty="0" smtClean="0"/>
          </a:p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sz="2000" b="1" i="0" dirty="0" err="1" smtClean="0"/>
              <a:t>Many</a:t>
            </a:r>
            <a:r>
              <a:rPr lang="de-AT" altLang="en-US" sz="2000" b="1" i="0" dirty="0" smtClean="0"/>
              <a:t> </a:t>
            </a:r>
            <a:r>
              <a:rPr lang="de-AT" altLang="en-US" sz="2000" b="1" i="0" dirty="0" err="1" smtClean="0"/>
              <a:t>rules</a:t>
            </a:r>
            <a:r>
              <a:rPr lang="de-AT" altLang="en-US" sz="2000" b="1" i="0" dirty="0" smtClean="0"/>
              <a:t> </a:t>
            </a:r>
            <a:r>
              <a:rPr lang="de-AT" altLang="en-US" sz="2000" i="0" dirty="0" err="1" smtClean="0"/>
              <a:t>are</a:t>
            </a:r>
            <a:r>
              <a:rPr lang="de-AT" altLang="en-US" sz="2000" i="0" dirty="0" smtClean="0"/>
              <a:t> programme-</a:t>
            </a:r>
            <a:r>
              <a:rPr lang="de-AT" altLang="en-US" sz="2000" i="0" dirty="0" err="1" smtClean="0"/>
              <a:t>specific</a:t>
            </a:r>
            <a:r>
              <a:rPr lang="de-AT" altLang="en-US" sz="2000" i="0" dirty="0" smtClean="0"/>
              <a:t> (i.e. </a:t>
            </a:r>
            <a:r>
              <a:rPr lang="de-AT" altLang="en-US" sz="2000" i="0" dirty="0" err="1" smtClean="0"/>
              <a:t>eligibility</a:t>
            </a:r>
            <a:r>
              <a:rPr lang="de-AT" altLang="en-US" sz="2000" i="0" dirty="0" smtClean="0"/>
              <a:t>)</a:t>
            </a:r>
          </a:p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sz="2000" i="0" dirty="0" err="1" smtClean="0"/>
              <a:t>Cooperation</a:t>
            </a:r>
            <a:r>
              <a:rPr lang="de-AT" altLang="en-US" sz="2000" i="0" dirty="0" smtClean="0"/>
              <a:t> </a:t>
            </a:r>
            <a:r>
              <a:rPr lang="de-AT" altLang="en-US" sz="2000" i="0" dirty="0" err="1" smtClean="0"/>
              <a:t>takes</a:t>
            </a:r>
            <a:r>
              <a:rPr lang="de-AT" altLang="en-US" sz="2000" i="0" dirty="0" smtClean="0"/>
              <a:t> </a:t>
            </a:r>
            <a:r>
              <a:rPr lang="de-AT" altLang="en-US" sz="2000" b="1" i="0" dirty="0" smtClean="0"/>
              <a:t>time and </a:t>
            </a:r>
            <a:r>
              <a:rPr lang="de-AT" altLang="en-US" sz="2000" b="1" i="0" dirty="0" err="1" smtClean="0"/>
              <a:t>effort</a:t>
            </a:r>
            <a:r>
              <a:rPr lang="de-AT" altLang="en-US" sz="2000" b="1" i="0" dirty="0" smtClean="0"/>
              <a:t> </a:t>
            </a:r>
            <a:endParaRPr lang="de-AT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71692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229225"/>
            <a:ext cx="367347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539750" y="4221163"/>
            <a:ext cx="8229600" cy="936625"/>
          </a:xfrm>
        </p:spPr>
        <p:txBody>
          <a:bodyPr/>
          <a:lstStyle/>
          <a:p>
            <a:pPr marL="3175" algn="ctr"/>
            <a:r>
              <a:rPr lang="en-GB" altLang="en-US" sz="3600" dirty="0" smtClean="0">
                <a:latin typeface="Arial" charset="0"/>
                <a:cs typeface="Arial" charset="0"/>
              </a:rPr>
              <a:t>	European Territorial Cooperation</a:t>
            </a:r>
            <a:br>
              <a:rPr lang="en-GB" altLang="en-US" sz="3600" dirty="0" smtClean="0">
                <a:latin typeface="Arial" charset="0"/>
                <a:cs typeface="Arial" charset="0"/>
              </a:rPr>
            </a:br>
            <a:r>
              <a:rPr lang="en-GB" altLang="en-US" sz="3600" dirty="0" smtClean="0">
                <a:latin typeface="Arial" charset="0"/>
                <a:cs typeface="Arial" charset="0"/>
              </a:rPr>
              <a:t>after 2020</a:t>
            </a:r>
            <a:endParaRPr lang="en-GB" altLang="en-US" sz="4000" dirty="0" smtClean="0">
              <a:latin typeface="Calibri" pitchFamily="34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491880" y="1988840"/>
            <a:ext cx="1872208" cy="2016447"/>
          </a:xfrm>
          <a:prstGeom prst="rect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17000" kern="1200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3</a:t>
            </a:r>
            <a:endParaRPr lang="en-GB" altLang="en-US" sz="17000" kern="1200" dirty="0">
              <a:solidFill>
                <a:srgbClr val="0070C0"/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20573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908720"/>
            <a:ext cx="8229600" cy="1367755"/>
          </a:xfrm>
        </p:spPr>
        <p:txBody>
          <a:bodyPr/>
          <a:lstStyle/>
          <a:p>
            <a:pPr algn="ctr">
              <a:defRPr/>
            </a:pPr>
            <a:r>
              <a:rPr lang="de-AT" dirty="0" err="1" smtClean="0">
                <a:solidFill>
                  <a:srgbClr val="002060"/>
                </a:solidFill>
                <a:cs typeface="ＭＳ Ｐゴシック" charset="0"/>
              </a:rPr>
              <a:t>Cohesion</a:t>
            </a: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 </a:t>
            </a:r>
            <a:r>
              <a:rPr lang="de-AT" dirty="0" err="1" smtClean="0">
                <a:solidFill>
                  <a:srgbClr val="002060"/>
                </a:solidFill>
                <a:cs typeface="ＭＳ Ｐゴシック" charset="0"/>
              </a:rPr>
              <a:t>Policy</a:t>
            </a: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 2021-2027</a:t>
            </a:r>
            <a:endParaRPr lang="en-GB" dirty="0">
              <a:solidFill>
                <a:srgbClr val="002060"/>
              </a:solidFill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27" y="2276475"/>
            <a:ext cx="8362950" cy="3816424"/>
          </a:xfrm>
        </p:spPr>
        <p:txBody>
          <a:bodyPr/>
          <a:lstStyle/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difficult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negotiations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Multi Financial Framework</a:t>
            </a:r>
          </a:p>
          <a:p>
            <a:pPr lvl="1"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Cohesion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€ 331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ETC: €  8.9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bn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(2.5%)</a:t>
            </a:r>
          </a:p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Stronger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strategic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</a:t>
            </a:r>
            <a:endParaRPr lang="de-AT" altLang="en-US" sz="2000" i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transition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smart,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economy</a:t>
            </a:r>
            <a:endParaRPr lang="de-AT" altLang="en-US" i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stronger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link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European Semester</a:t>
            </a:r>
          </a:p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Concentration</a:t>
            </a:r>
            <a:endParaRPr lang="de-AT" altLang="en-US" sz="2000" i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indicators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!)</a:t>
            </a:r>
          </a:p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Simplification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flexibility</a:t>
            </a:r>
            <a:endParaRPr lang="de-AT" altLang="en-US" sz="2000" i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simplification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measures</a:t>
            </a:r>
            <a:r>
              <a:rPr lang="de-AT" altLang="en-US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proposed</a:t>
            </a:r>
            <a:endParaRPr lang="de-AT" altLang="en-US" i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78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1189038"/>
            <a:ext cx="8229600" cy="936625"/>
          </a:xfrm>
        </p:spPr>
        <p:txBody>
          <a:bodyPr/>
          <a:lstStyle/>
          <a:p>
            <a:pPr indent="0" eaLnBrk="1" hangingPunct="1"/>
            <a:r>
              <a:rPr lang="fr-BE" altLang="en-US" dirty="0" err="1" smtClean="0">
                <a:solidFill>
                  <a:srgbClr val="FF6600"/>
                </a:solidFill>
              </a:rPr>
              <a:t>Interreg</a:t>
            </a:r>
            <a:endParaRPr lang="en-GB" altLang="en-US" dirty="0" smtClean="0">
              <a:solidFill>
                <a:srgbClr val="FF6600"/>
              </a:solidFill>
            </a:endParaRPr>
          </a:p>
        </p:txBody>
      </p:sp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1365250" y="2138363"/>
            <a:ext cx="6807200" cy="725487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175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b="1" i="0" dirty="0" smtClean="0">
                <a:solidFill>
                  <a:schemeClr val="bg1"/>
                </a:solidFill>
                <a:latin typeface="Calibri" pitchFamily="34" charset="0"/>
              </a:rPr>
              <a:t>European </a:t>
            </a:r>
            <a:r>
              <a:rPr lang="en-GB" altLang="en-US" b="1" i="0" dirty="0">
                <a:solidFill>
                  <a:schemeClr val="bg1"/>
                </a:solidFill>
                <a:latin typeface="Calibri" pitchFamily="34" charset="0"/>
              </a:rPr>
              <a:t>Territorial </a:t>
            </a:r>
            <a:r>
              <a:rPr lang="en-GB" altLang="en-US" b="1" i="0" dirty="0" smtClean="0">
                <a:solidFill>
                  <a:schemeClr val="bg1"/>
                </a:solidFill>
                <a:latin typeface="Calibri" pitchFamily="34" charset="0"/>
              </a:rPr>
              <a:t>Cooperation known as </a:t>
            </a:r>
            <a:r>
              <a:rPr lang="en-GB" altLang="en-US" b="1" i="0" dirty="0" err="1" smtClean="0">
                <a:solidFill>
                  <a:schemeClr val="bg1"/>
                </a:solidFill>
                <a:latin typeface="Calibri" pitchFamily="34" charset="0"/>
              </a:rPr>
              <a:t>Interreg</a:t>
            </a:r>
            <a:endParaRPr lang="en-GB" altLang="en-US" b="1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100" name="Rectangle 18"/>
          <p:cNvSpPr>
            <a:spLocks noChangeArrowheads="1"/>
          </p:cNvSpPr>
          <p:nvPr/>
        </p:nvSpPr>
        <p:spPr bwMode="auto">
          <a:xfrm>
            <a:off x="1419225" y="2997200"/>
            <a:ext cx="5876925" cy="720725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3175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GB" altLang="en-US" b="1" i="0">
              <a:latin typeface="Calibri" pitchFamily="34" charset="0"/>
            </a:endParaRP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544513" y="2138363"/>
            <a:ext cx="720725" cy="720725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175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4600" b="1" i="0">
                <a:latin typeface="Aharoni" pitchFamily="2" charset="-79"/>
                <a:cs typeface="Aharoni" pitchFamily="2" charset="-79"/>
              </a:rPr>
              <a:t> 1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549275" y="2997200"/>
            <a:ext cx="720725" cy="720725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175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4600" b="1" i="0" dirty="0">
                <a:latin typeface="Aharoni" pitchFamily="2" charset="-79"/>
                <a:cs typeface="Aharoni" pitchFamily="2" charset="-79"/>
              </a:rPr>
              <a:t> </a:t>
            </a:r>
            <a:r>
              <a:rPr lang="en-GB" altLang="en-US" sz="4600" b="1" i="0" dirty="0" smtClean="0">
                <a:latin typeface="Aharoni" pitchFamily="2" charset="-79"/>
                <a:cs typeface="Aharoni" pitchFamily="2" charset="-79"/>
              </a:rPr>
              <a:t>2</a:t>
            </a:r>
            <a:endParaRPr lang="en-GB" altLang="en-US" sz="4600" b="1" i="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103" name="Rectangle 18"/>
          <p:cNvSpPr>
            <a:spLocks noChangeArrowheads="1"/>
          </p:cNvSpPr>
          <p:nvPr/>
        </p:nvSpPr>
        <p:spPr bwMode="auto">
          <a:xfrm>
            <a:off x="1365250" y="3011488"/>
            <a:ext cx="6807200" cy="720725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175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b="1" i="0" dirty="0">
                <a:solidFill>
                  <a:schemeClr val="bg1"/>
                </a:solidFill>
                <a:latin typeface="Calibri" pitchFamily="34" charset="0"/>
              </a:rPr>
              <a:t>European Territorial </a:t>
            </a:r>
            <a:r>
              <a:rPr lang="en-GB" altLang="en-US" b="1" i="0" dirty="0" smtClean="0">
                <a:solidFill>
                  <a:schemeClr val="bg1"/>
                </a:solidFill>
                <a:latin typeface="Calibri" pitchFamily="34" charset="0"/>
              </a:rPr>
              <a:t>Cooperation 2014-2020</a:t>
            </a:r>
            <a:endParaRPr lang="en-GB" altLang="en-US" b="1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104" name="Rectangle 7"/>
          <p:cNvSpPr>
            <a:spLocks noChangeArrowheads="1"/>
          </p:cNvSpPr>
          <p:nvPr/>
        </p:nvSpPr>
        <p:spPr bwMode="auto">
          <a:xfrm>
            <a:off x="549275" y="3870325"/>
            <a:ext cx="720725" cy="720725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175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4600" b="1" i="0">
                <a:latin typeface="Aharoni" pitchFamily="2" charset="-79"/>
                <a:cs typeface="Aharoni" pitchFamily="2" charset="-79"/>
              </a:rPr>
              <a:t> 3</a:t>
            </a:r>
          </a:p>
        </p:txBody>
      </p:sp>
      <p:sp>
        <p:nvSpPr>
          <p:cNvPr id="4105" name="Rectangle 8"/>
          <p:cNvSpPr>
            <a:spLocks noChangeArrowheads="1"/>
          </p:cNvSpPr>
          <p:nvPr/>
        </p:nvSpPr>
        <p:spPr bwMode="auto">
          <a:xfrm>
            <a:off x="544513" y="4743450"/>
            <a:ext cx="720725" cy="720725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175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4600" b="1" i="0">
                <a:latin typeface="Aharoni" pitchFamily="2" charset="-79"/>
                <a:cs typeface="Aharoni" pitchFamily="2" charset="-79"/>
              </a:rPr>
              <a:t> 4</a:t>
            </a:r>
          </a:p>
        </p:txBody>
      </p:sp>
      <p:sp>
        <p:nvSpPr>
          <p:cNvPr id="4106" name="Rectangle 5"/>
          <p:cNvSpPr>
            <a:spLocks noChangeArrowheads="1"/>
          </p:cNvSpPr>
          <p:nvPr/>
        </p:nvSpPr>
        <p:spPr bwMode="auto">
          <a:xfrm>
            <a:off x="1365250" y="3870325"/>
            <a:ext cx="6807200" cy="725488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175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b="1" i="0" dirty="0" smtClean="0">
                <a:solidFill>
                  <a:schemeClr val="bg1"/>
                </a:solidFill>
                <a:latin typeface="Calibri" pitchFamily="34" charset="0"/>
              </a:rPr>
              <a:t>European Territorial Cooperation after 2020</a:t>
            </a:r>
            <a:endParaRPr lang="en-GB" altLang="en-US" b="1" i="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107" name="Rectangle 5"/>
          <p:cNvSpPr>
            <a:spLocks noChangeArrowheads="1"/>
          </p:cNvSpPr>
          <p:nvPr/>
        </p:nvSpPr>
        <p:spPr bwMode="auto">
          <a:xfrm>
            <a:off x="1365250" y="4740275"/>
            <a:ext cx="6807200" cy="725488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175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b="1" i="0" dirty="0" smtClean="0">
                <a:solidFill>
                  <a:schemeClr val="bg1"/>
                </a:solidFill>
                <a:latin typeface="Calibri" pitchFamily="34" charset="0"/>
              </a:rPr>
              <a:t>Support to cooperation, beyond funding</a:t>
            </a:r>
            <a:endParaRPr lang="en-GB" altLang="en-US" b="1" i="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88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11560" y="1772816"/>
            <a:ext cx="8147248" cy="72008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fr-BE" sz="3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 </a:t>
            </a:r>
            <a:r>
              <a:rPr lang="fr-BE" sz="32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</a:t>
            </a:r>
            <a:r>
              <a:rPr lang="fr-BE" sz="32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  <a:r>
              <a:rPr lang="en-GB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11560" y="1988840"/>
            <a:ext cx="7920880" cy="4320480"/>
          </a:xfrm>
          <a:prstGeom prst="rect">
            <a:avLst/>
          </a:prstGeom>
        </p:spPr>
        <p:txBody>
          <a:bodyPr/>
          <a:lstStyle/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sz="2000" b="1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smarter Europe 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(innovative &amp; smart economic transformation)</a:t>
            </a:r>
          </a:p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greener, low-carbon Europe 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(including energy transition, the circular economy, climate adaptation and risk management)</a:t>
            </a:r>
          </a:p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more connected Europe 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(mobility and ICT connectivity)</a:t>
            </a:r>
          </a:p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more social Europe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(the European Pillar of Social Rights)</a:t>
            </a:r>
          </a:p>
          <a:p>
            <a:pPr marL="457200" indent="-457200">
              <a:spcAft>
                <a:spcPts val="12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sz="2000" b="1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 closer to citizens 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(sustainable development of urban, rural and coastal areas and local initiatives</a:t>
            </a: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r>
              <a:rPr lang="en-GB" sz="2000" b="1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en-GB" sz="2000" b="1" i="0" dirty="0" smtClean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</a:t>
            </a:r>
            <a:r>
              <a:rPr lang="en-GB" sz="2000" b="1" i="0" dirty="0" smtClean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specific </a:t>
            </a:r>
            <a:r>
              <a:rPr lang="en-GB" sz="2000" b="1" i="0" dirty="0" smtClean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 for </a:t>
            </a:r>
            <a:r>
              <a:rPr lang="en-GB" sz="2000" b="1" i="0" dirty="0" err="1" smtClean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Interreg</a:t>
            </a:r>
            <a:r>
              <a:rPr lang="en-GB" sz="2000" b="1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 better </a:t>
            </a:r>
            <a:r>
              <a:rPr lang="en-GB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Interreg</a:t>
            </a: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governance and 2) a safer and more secure Europe</a:t>
            </a:r>
          </a:p>
          <a:p>
            <a:pPr marL="0" indent="0">
              <a:spcAft>
                <a:spcPts val="1200"/>
              </a:spcAft>
              <a:buClr>
                <a:schemeClr val="tx1"/>
              </a:buClr>
              <a:buNone/>
            </a:pP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00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en-GB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GB" b="1" i="0" dirty="0">
              <a:solidFill>
                <a:srgbClr val="20AA6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02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908720"/>
            <a:ext cx="8229600" cy="1367755"/>
          </a:xfrm>
        </p:spPr>
        <p:txBody>
          <a:bodyPr/>
          <a:lstStyle/>
          <a:p>
            <a:pPr algn="ctr">
              <a:defRPr/>
            </a:pP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ETC (</a:t>
            </a:r>
            <a:r>
              <a:rPr lang="de-AT" dirty="0" err="1" smtClean="0">
                <a:solidFill>
                  <a:srgbClr val="002060"/>
                </a:solidFill>
                <a:cs typeface="ＭＳ Ｐゴシック" charset="0"/>
              </a:rPr>
              <a:t>Interreg</a:t>
            </a: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) 2021-2027</a:t>
            </a:r>
            <a:endParaRPr lang="en-GB" dirty="0">
              <a:solidFill>
                <a:srgbClr val="002060"/>
              </a:solidFill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695" y="2060848"/>
            <a:ext cx="8362950" cy="3816424"/>
          </a:xfrm>
        </p:spPr>
        <p:txBody>
          <a:bodyPr/>
          <a:lstStyle/>
          <a:p>
            <a:pPr>
              <a:lnSpc>
                <a:spcPts val="2900"/>
              </a:lnSpc>
              <a:buClr>
                <a:srgbClr val="0F5494"/>
              </a:buClr>
              <a:buFont typeface="Arial" panose="020B0604020202020204" pitchFamily="34" charset="0"/>
              <a:buChar char="•"/>
              <a:defRPr/>
            </a:pP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Stronger territorial dimension : </a:t>
            </a:r>
            <a: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 areas 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(hence more strategic outlook)</a:t>
            </a:r>
          </a:p>
          <a:p>
            <a:pPr>
              <a:lnSpc>
                <a:spcPts val="2900"/>
              </a:lnSpc>
              <a:buClr>
                <a:srgbClr val="0F5494"/>
              </a:buClr>
              <a:buFont typeface="Arial" panose="020B0604020202020204" pitchFamily="34" charset="0"/>
              <a:buChar char="•"/>
              <a:defRPr/>
            </a:pP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attention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sz="2000" b="1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better</a:t>
            </a:r>
            <a:r>
              <a:rPr lang="de-AT" altLang="en-US" sz="2000" b="1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sz="2000" b="1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governance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(%15 per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de-AT" altLang="en-US" sz="200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900"/>
              </a:lnSpc>
              <a:buClr>
                <a:srgbClr val="0F5494"/>
              </a:buClr>
              <a:buFont typeface="Arial" panose="020B0604020202020204" pitchFamily="34" charset="0"/>
              <a:buChar char="•"/>
              <a:defRPr/>
            </a:pP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limited to </a:t>
            </a:r>
            <a:r>
              <a:rPr lang="en-GB" sz="20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Interreg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(see ERDF </a:t>
            </a:r>
            <a:r>
              <a:rPr lang="en-GB" sz="20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</a:t>
            </a: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 </a:t>
            </a:r>
            <a:r>
              <a:rPr lang="en-GB" sz="2000" b="1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Embedding</a:t>
            </a:r>
          </a:p>
          <a:p>
            <a:pPr>
              <a:lnSpc>
                <a:spcPts val="2900"/>
              </a:lnSpc>
              <a:buClr>
                <a:srgbClr val="0F5494"/>
              </a:buClr>
              <a:buFont typeface="Arial" panose="020B0604020202020204" pitchFamily="34" charset="0"/>
              <a:buChar char="•"/>
              <a:defRPr/>
            </a:pPr>
            <a:r>
              <a:rPr lang="fr-BE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</a:t>
            </a:r>
            <a:r>
              <a:rPr lang="fr-BE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dimension : </a:t>
            </a:r>
            <a:r>
              <a:rPr lang="fr-BE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maritime</a:t>
            </a:r>
            <a:r>
              <a:rPr lang="fr-BE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0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co-operation</a:t>
            </a:r>
            <a:r>
              <a:rPr lang="fr-BE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at </a:t>
            </a:r>
            <a:r>
              <a:rPr lang="fr-BE" sz="20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</a:t>
            </a:r>
            <a:r>
              <a:rPr lang="fr-BE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-basin </a:t>
            </a:r>
            <a:r>
              <a:rPr lang="fr-BE" sz="20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</a:t>
            </a:r>
            <a:endParaRPr lang="fr-BE" sz="200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BE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dimension : </a:t>
            </a:r>
            <a:r>
              <a:rPr lang="fr-BE" sz="20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Interregional</a:t>
            </a:r>
            <a:r>
              <a:rPr lang="fr-BE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innovation </a:t>
            </a:r>
            <a:r>
              <a:rPr lang="fr-BE" sz="2000" b="1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investments</a:t>
            </a:r>
            <a:endParaRPr lang="fr-BE" sz="2000" b="1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BE" sz="20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</a:t>
            </a:r>
            <a:r>
              <a:rPr lang="fr-BE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component for the </a:t>
            </a:r>
            <a:r>
              <a:rPr lang="fr-BE" sz="2000" b="1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outermost</a:t>
            </a:r>
            <a:r>
              <a:rPr lang="fr-BE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0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regions</a:t>
            </a:r>
            <a:endParaRPr lang="en-GB" sz="200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BE" sz="20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</a:t>
            </a:r>
            <a:r>
              <a:rPr lang="fr-BE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BE" sz="2000" b="1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external</a:t>
            </a:r>
            <a:r>
              <a:rPr lang="fr-BE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0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cross-border</a:t>
            </a:r>
            <a:r>
              <a:rPr lang="fr-BE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0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</a:t>
            </a:r>
            <a:endParaRPr lang="fr-BE" sz="200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900"/>
              </a:lnSpc>
              <a:buClr>
                <a:srgbClr val="0F5494"/>
              </a:buClr>
              <a:buFont typeface="Arial" panose="020B0604020202020204" pitchFamily="34" charset="0"/>
              <a:buChar char="•"/>
              <a:defRPr/>
            </a:pP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legal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European Cross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Border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en-US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Mechanism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AT" altLang="en-US" sz="2000" b="1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ECBM</a:t>
            </a:r>
            <a:r>
              <a:rPr lang="de-AT" altLang="en-US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8891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1124744"/>
            <a:ext cx="8229600" cy="1151731"/>
          </a:xfrm>
        </p:spPr>
        <p:txBody>
          <a:bodyPr/>
          <a:lstStyle/>
          <a:p>
            <a:pPr algn="ctr">
              <a:defRPr/>
            </a:pPr>
            <a:r>
              <a:rPr lang="de-AT" dirty="0" err="1" smtClean="0">
                <a:solidFill>
                  <a:srgbClr val="002060"/>
                </a:solidFill>
                <a:cs typeface="ＭＳ Ｐゴシック" charset="0"/>
              </a:rPr>
              <a:t>Proposal</a:t>
            </a: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 EC </a:t>
            </a:r>
            <a:r>
              <a:rPr lang="de-AT" dirty="0" err="1" smtClean="0">
                <a:solidFill>
                  <a:srgbClr val="002060"/>
                </a:solidFill>
                <a:cs typeface="ＭＳ Ｐゴシック" charset="0"/>
              </a:rPr>
              <a:t>for</a:t>
            </a: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 ETC (</a:t>
            </a:r>
            <a:r>
              <a:rPr lang="de-AT" dirty="0" err="1" smtClean="0">
                <a:solidFill>
                  <a:srgbClr val="002060"/>
                </a:solidFill>
                <a:cs typeface="ＭＳ Ｐゴシック" charset="0"/>
              </a:rPr>
              <a:t>Interreg</a:t>
            </a: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) </a:t>
            </a:r>
            <a:r>
              <a:rPr lang="de-AT" dirty="0" err="1" smtClean="0">
                <a:solidFill>
                  <a:srgbClr val="002060"/>
                </a:solidFill>
                <a:cs typeface="ＭＳ Ｐゴシック" charset="0"/>
              </a:rPr>
              <a:t>Architecture</a:t>
            </a:r>
            <a:endParaRPr lang="en-GB" dirty="0">
              <a:solidFill>
                <a:srgbClr val="002060"/>
              </a:solidFill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362950" cy="4392487"/>
          </a:xfrm>
        </p:spPr>
        <p:txBody>
          <a:bodyPr/>
          <a:lstStyle/>
          <a:p>
            <a:pPr>
              <a:spcBef>
                <a:spcPts val="0"/>
              </a:spcBef>
              <a:buClr>
                <a:schemeClr val="tx1"/>
              </a:buClr>
            </a:pPr>
            <a:endParaRPr lang="en-GB" sz="2000" i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Clr>
                <a:schemeClr val="tx1"/>
              </a:buClr>
            </a:pP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Terrestrial </a:t>
            </a:r>
            <a:r>
              <a:rPr lang="en-GB" sz="2000" i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cross-border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cooperation – internal and external borders </a:t>
            </a:r>
            <a: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(component </a:t>
            </a:r>
            <a:r>
              <a:rPr lang="en-GB" sz="2000" b="1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 53%)</a:t>
            </a:r>
          </a:p>
          <a:p>
            <a:pPr lvl="1">
              <a:spcBef>
                <a:spcPts val="0"/>
              </a:spcBef>
              <a:buClr>
                <a:schemeClr val="tx1"/>
              </a:buClr>
            </a:pPr>
            <a:r>
              <a:rPr lang="en-GB" sz="1600" b="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land borders</a:t>
            </a:r>
            <a:r>
              <a:rPr lang="en-GB" sz="1600" b="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 b="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BE" sz="1600" b="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Clr>
                <a:schemeClr val="tx1"/>
              </a:buClr>
            </a:pP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Transnational cooperation and maritime cooperation </a:t>
            </a:r>
            <a: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(component </a:t>
            </a:r>
            <a:r>
              <a:rPr lang="en-GB" sz="2000" b="1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 31%)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BE" sz="200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Clr>
                <a:schemeClr val="tx1"/>
              </a:buClr>
            </a:pP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Outermost regions cooperation </a:t>
            </a:r>
            <a: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(component </a:t>
            </a:r>
            <a:r>
              <a:rPr lang="en-GB" sz="2000" b="1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3: 1.2%)</a:t>
            </a:r>
            <a: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000" b="1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Clr>
                <a:schemeClr val="tx1"/>
              </a:buClr>
            </a:pP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Interregional cooperation </a:t>
            </a:r>
            <a: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(component </a:t>
            </a:r>
            <a:r>
              <a:rPr lang="en-GB" sz="2000" b="1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4: 3.3%)</a:t>
            </a:r>
          </a:p>
          <a:p>
            <a:pPr lvl="1">
              <a:spcBef>
                <a:spcPts val="0"/>
              </a:spcBef>
              <a:buClr>
                <a:schemeClr val="tx1"/>
              </a:buClr>
            </a:pPr>
            <a:r>
              <a:rPr lang="en-GB" sz="1600" b="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ESPON, Interact</a:t>
            </a:r>
            <a:endParaRPr lang="en-GB" sz="1600" b="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buClr>
                <a:schemeClr val="tx1"/>
              </a:buClr>
              <a:buNone/>
            </a:pPr>
            <a:endParaRPr lang="pl-PL" b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Clr>
                <a:schemeClr val="tx1"/>
              </a:buClr>
            </a:pP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Interregional innovation investments </a:t>
            </a:r>
            <a:r>
              <a:rPr lang="en-GB" sz="2000" b="1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(component </a:t>
            </a:r>
            <a:r>
              <a:rPr lang="en-GB" sz="2000" b="1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5: 11.5%)</a:t>
            </a:r>
            <a:endParaRPr lang="en-GB" sz="2000" b="1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900"/>
              </a:lnSpc>
              <a:spcBef>
                <a:spcPts val="0"/>
              </a:spcBef>
              <a:buClr>
                <a:srgbClr val="0F5494"/>
              </a:buClr>
              <a:buFont typeface="Wingdings" pitchFamily="2" charset="2"/>
              <a:buChar char="§"/>
              <a:defRPr/>
            </a:pPr>
            <a:endParaRPr lang="de-AT" altLang="en-US" sz="2000" i="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56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1196752"/>
            <a:ext cx="8229600" cy="1079723"/>
          </a:xfrm>
        </p:spPr>
        <p:txBody>
          <a:bodyPr/>
          <a:lstStyle/>
          <a:p>
            <a:pPr algn="ctr">
              <a:defRPr/>
            </a:pPr>
            <a:r>
              <a:rPr lang="de-AT" dirty="0">
                <a:solidFill>
                  <a:srgbClr val="002060"/>
                </a:solidFill>
                <a:cs typeface="ＭＳ Ｐゴシック" charset="0"/>
              </a:rPr>
              <a:t>P</a:t>
            </a: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rogress </a:t>
            </a:r>
            <a:r>
              <a:rPr lang="de-AT" dirty="0" err="1" smtClean="0">
                <a:solidFill>
                  <a:srgbClr val="002060"/>
                </a:solidFill>
                <a:cs typeface="ＭＳ Ｐゴシック" charset="0"/>
              </a:rPr>
              <a:t>negotiations</a:t>
            </a: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 </a:t>
            </a:r>
            <a:r>
              <a:rPr lang="de-AT" dirty="0" err="1" smtClean="0">
                <a:solidFill>
                  <a:srgbClr val="002060"/>
                </a:solidFill>
                <a:cs typeface="ＭＳ Ｐゴシック" charset="0"/>
              </a:rPr>
              <a:t>trilogues</a:t>
            </a: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 </a:t>
            </a:r>
            <a:br>
              <a:rPr lang="de-AT" dirty="0" smtClean="0">
                <a:solidFill>
                  <a:srgbClr val="002060"/>
                </a:solidFill>
                <a:cs typeface="ＭＳ Ｐゴシック" charset="0"/>
              </a:rPr>
            </a:b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(EC, EP, Council)</a:t>
            </a:r>
            <a:endParaRPr lang="en-GB" dirty="0">
              <a:solidFill>
                <a:srgbClr val="002060"/>
              </a:solidFill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362950" cy="4392487"/>
          </a:xfrm>
        </p:spPr>
        <p:txBody>
          <a:bodyPr/>
          <a:lstStyle/>
          <a:p>
            <a:pPr>
              <a:buClr>
                <a:schemeClr val="tx1"/>
              </a:buClr>
            </a:pPr>
            <a:endParaRPr lang="en-GB" sz="2000" b="1" i="0" dirty="0" smtClean="0">
              <a:solidFill>
                <a:srgbClr val="002060"/>
              </a:solidFill>
            </a:endParaRPr>
          </a:p>
          <a:p>
            <a:pPr algn="just">
              <a:buClr>
                <a:schemeClr val="tx1"/>
              </a:buClr>
            </a:pP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maritime cooperation under component 1 (as separate programmes) and not part of transnational programmes (component 2)</a:t>
            </a:r>
          </a:p>
          <a:p>
            <a:pPr algn="just">
              <a:buClr>
                <a:schemeClr val="tx1"/>
              </a:buClr>
            </a:pPr>
            <a:endParaRPr lang="en-GB" sz="200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tx1"/>
              </a:buClr>
            </a:pP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4 programmes under Interregional cooperation: ESPON, Interact, </a:t>
            </a:r>
            <a:r>
              <a:rPr lang="en-GB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Urbact</a:t>
            </a: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Interreg</a:t>
            </a: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Europe</a:t>
            </a:r>
          </a:p>
          <a:p>
            <a:pPr marL="457200" lvl="1" indent="0" algn="just">
              <a:buClr>
                <a:schemeClr val="tx1"/>
              </a:buClr>
              <a:buNone/>
            </a:pPr>
            <a:endParaRPr lang="pl-PL" b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tx1"/>
              </a:buClr>
            </a:pP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Interregional innovation investments (component 5</a:t>
            </a: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 support on substance bit not under </a:t>
            </a:r>
            <a:r>
              <a:rPr lang="en-GB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Interreg</a:t>
            </a:r>
            <a:endParaRPr lang="en-GB" sz="2000" i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tx1"/>
              </a:buClr>
            </a:pPr>
            <a:endParaRPr lang="en-GB" sz="200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chemeClr val="tx1"/>
              </a:buClr>
            </a:pP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EP: more budget for </a:t>
            </a:r>
            <a:r>
              <a:rPr lang="en-GB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Interreg</a:t>
            </a:r>
            <a:endParaRPr lang="en-GB" sz="200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endParaRPr lang="de-AT" altLang="en-US" sz="2000" i="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19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1196752"/>
            <a:ext cx="8229600" cy="1079723"/>
          </a:xfrm>
        </p:spPr>
        <p:txBody>
          <a:bodyPr/>
          <a:lstStyle/>
          <a:p>
            <a:pPr algn="ctr">
              <a:defRPr/>
            </a:pP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Territorial </a:t>
            </a:r>
            <a:r>
              <a:rPr lang="de-AT" dirty="0" err="1" smtClean="0">
                <a:solidFill>
                  <a:srgbClr val="002060"/>
                </a:solidFill>
                <a:cs typeface="ＭＳ Ｐゴシック" charset="0"/>
              </a:rPr>
              <a:t>dimension</a:t>
            </a: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: </a:t>
            </a:r>
            <a:br>
              <a:rPr lang="de-AT" dirty="0" smtClean="0">
                <a:solidFill>
                  <a:srgbClr val="002060"/>
                </a:solidFill>
                <a:cs typeface="ＭＳ Ｐゴシック" charset="0"/>
              </a:rPr>
            </a:br>
            <a:r>
              <a:rPr lang="de-AT" dirty="0" err="1" smtClean="0">
                <a:solidFill>
                  <a:srgbClr val="002060"/>
                </a:solidFill>
                <a:cs typeface="ＭＳ Ｐゴシック" charset="0"/>
              </a:rPr>
              <a:t>Functional</a:t>
            </a:r>
            <a:r>
              <a:rPr lang="de-AT" dirty="0" smtClean="0">
                <a:solidFill>
                  <a:srgbClr val="002060"/>
                </a:solidFill>
                <a:cs typeface="ＭＳ Ｐゴシック" charset="0"/>
              </a:rPr>
              <a:t> </a:t>
            </a:r>
            <a:r>
              <a:rPr lang="de-AT" dirty="0" err="1" smtClean="0">
                <a:solidFill>
                  <a:srgbClr val="002060"/>
                </a:solidFill>
                <a:cs typeface="ＭＳ Ｐゴシック" charset="0"/>
              </a:rPr>
              <a:t>areas</a:t>
            </a:r>
            <a:endParaRPr lang="en-GB" dirty="0">
              <a:solidFill>
                <a:srgbClr val="002060"/>
              </a:solidFill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362950" cy="4392487"/>
          </a:xfrm>
        </p:spPr>
        <p:txBody>
          <a:bodyPr/>
          <a:lstStyle/>
          <a:p>
            <a:pPr>
              <a:buClr>
                <a:schemeClr val="tx1"/>
              </a:buClr>
            </a:pPr>
            <a:endParaRPr lang="en-GB" sz="2000" b="1" i="0" dirty="0" smtClean="0">
              <a:solidFill>
                <a:srgbClr val="002060"/>
              </a:solidFill>
            </a:endParaRPr>
          </a:p>
          <a:p>
            <a:pPr>
              <a:buClr>
                <a:schemeClr val="tx1"/>
              </a:buClr>
            </a:pP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Territorial continuity as a key vector of development</a:t>
            </a:r>
          </a:p>
          <a:p>
            <a:pPr>
              <a:buClr>
                <a:schemeClr val="tx1"/>
              </a:buClr>
            </a:pPr>
            <a:r>
              <a:rPr lang="en-GB" sz="2000" i="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Cross-border</a:t>
            </a: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territories to be seen as "single </a:t>
            </a: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spaces“ for further development</a:t>
            </a:r>
          </a:p>
          <a:p>
            <a:pPr lvl="1">
              <a:buClr>
                <a:schemeClr val="tx1"/>
              </a:buClr>
            </a:pPr>
            <a:r>
              <a:rPr lang="en-GB" sz="16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Better </a:t>
            </a:r>
            <a:r>
              <a:rPr lang="en-GB" sz="16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 of labour markets</a:t>
            </a:r>
          </a:p>
          <a:p>
            <a:pPr lvl="1">
              <a:buClr>
                <a:schemeClr val="tx1"/>
              </a:buClr>
            </a:pPr>
            <a:r>
              <a:rPr lang="en-GB" sz="16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Mobility: missing links in public transport services and infrastructure</a:t>
            </a:r>
          </a:p>
          <a:p>
            <a:pPr lvl="1">
              <a:buClr>
                <a:schemeClr val="tx1"/>
              </a:buClr>
            </a:pPr>
            <a:r>
              <a:rPr lang="en-GB" sz="16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Reaching critical mass for boosting the circular economy</a:t>
            </a:r>
          </a:p>
          <a:p>
            <a:pPr lvl="1">
              <a:buClr>
                <a:schemeClr val="tx1"/>
              </a:buClr>
            </a:pPr>
            <a:r>
              <a:rPr lang="en-GB" sz="16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Strengthening the knowledge economy</a:t>
            </a:r>
          </a:p>
          <a:p>
            <a:pPr lvl="1">
              <a:buClr>
                <a:schemeClr val="tx1"/>
              </a:buClr>
            </a:pPr>
            <a:r>
              <a:rPr lang="en-GB" sz="16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Boosting renewable energy production and consumption</a:t>
            </a:r>
          </a:p>
          <a:p>
            <a:pPr lvl="1">
              <a:buClr>
                <a:schemeClr val="tx1"/>
              </a:buClr>
            </a:pPr>
            <a:r>
              <a:rPr lang="en-GB" sz="16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Provision of daily services of general interest like e.g. health and education</a:t>
            </a:r>
          </a:p>
          <a:p>
            <a:pPr lvl="1">
              <a:buClr>
                <a:schemeClr val="tx1"/>
              </a:buClr>
            </a:pPr>
            <a:r>
              <a:rPr lang="en-GB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Provision of specialised e-services</a:t>
            </a:r>
          </a:p>
          <a:p>
            <a:pPr lvl="1">
              <a:buClr>
                <a:schemeClr val="tx1"/>
              </a:buClr>
            </a:pPr>
            <a:endParaRPr lang="en-GB" sz="16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1"/>
              </a:buClr>
            </a:pP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analysis of territorial interdependencies at European level: ESPON</a:t>
            </a:r>
          </a:p>
          <a:p>
            <a:pPr lvl="1">
              <a:buClr>
                <a:schemeClr val="tx1"/>
              </a:buClr>
            </a:pPr>
            <a:endParaRPr lang="en-GB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tx1"/>
              </a:buClr>
            </a:pPr>
            <a:endParaRPr lang="en-GB" sz="1600" i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chemeClr val="tx1"/>
              </a:buClr>
              <a:buNone/>
            </a:pPr>
            <a:endParaRPr lang="en-GB" sz="2000" i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chemeClr val="tx1"/>
              </a:buClr>
              <a:buNone/>
            </a:pPr>
            <a:endParaRPr lang="en-GB" sz="2000" b="1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900"/>
              </a:lnSpc>
              <a:buClr>
                <a:srgbClr val="0F5494"/>
              </a:buClr>
              <a:buFont typeface="Wingdings" pitchFamily="2" charset="2"/>
              <a:buChar char="§"/>
              <a:defRPr/>
            </a:pPr>
            <a:endParaRPr lang="de-AT" altLang="en-US" sz="2000" i="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6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4AE00C-852F-4907-BC4D-D43B436763C9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980728"/>
            <a:ext cx="6336704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3456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916832"/>
            <a:ext cx="8229600" cy="288032"/>
          </a:xfrm>
        </p:spPr>
        <p:txBody>
          <a:bodyPr/>
          <a:lstStyle/>
          <a:p>
            <a:pPr algn="ctr"/>
            <a:r>
              <a:rPr lang="en-GB" dirty="0" smtClean="0">
                <a:solidFill>
                  <a:srgbClr val="002060"/>
                </a:solidFill>
              </a:rPr>
              <a:t>European </a:t>
            </a:r>
            <a:r>
              <a:rPr lang="en-GB" dirty="0" err="1">
                <a:solidFill>
                  <a:srgbClr val="002060"/>
                </a:solidFill>
              </a:rPr>
              <a:t>cross-border</a:t>
            </a:r>
            <a:r>
              <a:rPr lang="en-GB" dirty="0">
                <a:solidFill>
                  <a:srgbClr val="002060"/>
                </a:solidFill>
              </a:rPr>
              <a:t> mechanism </a:t>
            </a:r>
            <a:r>
              <a:rPr lang="en-GB" dirty="0" smtClean="0">
                <a:solidFill>
                  <a:srgbClr val="002060"/>
                </a:solidFill>
              </a:rPr>
              <a:t>(ECBM)</a:t>
            </a:r>
            <a:br>
              <a:rPr lang="en-GB" dirty="0" smtClean="0">
                <a:solidFill>
                  <a:srgbClr val="002060"/>
                </a:solidFill>
              </a:rPr>
            </a:b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4104456"/>
          </a:xfrm>
        </p:spPr>
        <p:txBody>
          <a:bodyPr/>
          <a:lstStyle/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Possibility to apply the legal provisions from one Member State in a neighbouring Member State within the limits of a well-defined case/project 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direct result of the 2017 Communication "Boosting Growth and Cohesion in EU Border Regions"</a:t>
            </a:r>
            <a:endParaRPr lang="en-GB" sz="200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idea : establish 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by case agreements </a:t>
            </a: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between authorities to </a:t>
            </a:r>
            <a:r>
              <a:rPr lang="en-GB" sz="2000" i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overcome existing </a:t>
            </a: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obstacles to stronger cooperation 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Mechanism is voluntary – offering solutions to border issues is </a:t>
            </a: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</a:p>
          <a:p>
            <a:pPr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GB" sz="2000" i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Limited progress during negotiations…..</a:t>
            </a:r>
            <a:endParaRPr lang="en-GB" sz="2000" i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13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24944"/>
            <a:ext cx="539115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191" y="1268760"/>
            <a:ext cx="8568183" cy="621262"/>
          </a:xfrm>
        </p:spPr>
        <p:txBody>
          <a:bodyPr/>
          <a:lstStyle/>
          <a:p>
            <a:r>
              <a:rPr lang="en-GB" dirty="0" smtClean="0">
                <a:solidFill>
                  <a:srgbClr val="002060"/>
                </a:solidFill>
              </a:rPr>
              <a:t>Extension of Strasbourg (FR) tram line to </a:t>
            </a:r>
            <a:r>
              <a:rPr lang="en-GB" dirty="0" err="1" smtClean="0">
                <a:solidFill>
                  <a:srgbClr val="002060"/>
                </a:solidFill>
              </a:rPr>
              <a:t>Kehl</a:t>
            </a:r>
            <a:r>
              <a:rPr lang="en-GB" dirty="0" smtClean="0">
                <a:solidFill>
                  <a:srgbClr val="002060"/>
                </a:solidFill>
              </a:rPr>
              <a:t> (DE)</a:t>
            </a:r>
            <a:endParaRPr lang="en-GB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94" y="2132856"/>
            <a:ext cx="5321412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963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539552" y="4379818"/>
            <a:ext cx="8229600" cy="936625"/>
          </a:xfrm>
        </p:spPr>
        <p:txBody>
          <a:bodyPr/>
          <a:lstStyle/>
          <a:p>
            <a:pPr marL="3175" algn="ctr"/>
            <a:r>
              <a:rPr lang="en-GB" altLang="en-US" sz="3600" dirty="0" smtClean="0">
                <a:latin typeface="Arial" pitchFamily="34" charset="0"/>
                <a:cs typeface="Arial" pitchFamily="34" charset="0"/>
              </a:rPr>
              <a:t>	Support to cooperation, </a:t>
            </a:r>
            <a:br>
              <a:rPr lang="en-GB" altLang="en-US" sz="3600" dirty="0" smtClean="0">
                <a:latin typeface="Arial" pitchFamily="34" charset="0"/>
                <a:cs typeface="Arial" pitchFamily="34" charset="0"/>
              </a:rPr>
            </a:br>
            <a:r>
              <a:rPr lang="en-GB" altLang="en-US" sz="3600" dirty="0" smtClean="0">
                <a:latin typeface="Arial" pitchFamily="34" charset="0"/>
                <a:cs typeface="Arial" pitchFamily="34" charset="0"/>
              </a:rPr>
              <a:t>beyond funding</a:t>
            </a:r>
            <a:endParaRPr lang="en-GB" altLang="en-US" sz="40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5124" name="TextBox 6"/>
          <p:cNvSpPr txBox="1">
            <a:spLocks noChangeArrowheads="1"/>
          </p:cNvSpPr>
          <p:nvPr/>
        </p:nvSpPr>
        <p:spPr bwMode="auto">
          <a:xfrm>
            <a:off x="4067175" y="1341438"/>
            <a:ext cx="205263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20000" i="0" kern="1200" smtClean="0">
                <a:latin typeface="Aharoni" pitchFamily="2" charset="-79"/>
                <a:ea typeface="+mn-ea"/>
                <a:cs typeface="Aharoni" pitchFamily="2" charset="-79"/>
              </a:rPr>
              <a:t>1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3563938" y="1976438"/>
            <a:ext cx="2303462" cy="2376487"/>
          </a:xfrm>
          <a:prstGeom prst="rect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marL="317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000" b="1" kern="120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Verdana" pitchFamily="34" charset="0"/>
              <a:ea typeface="+mn-ea"/>
            </a:endParaRPr>
          </a:p>
        </p:txBody>
      </p:sp>
      <p:sp>
        <p:nvSpPr>
          <p:cNvPr id="5126" name="TextBox 6"/>
          <p:cNvSpPr txBox="1">
            <a:spLocks noChangeArrowheads="1"/>
          </p:cNvSpPr>
          <p:nvPr/>
        </p:nvSpPr>
        <p:spPr bwMode="auto">
          <a:xfrm>
            <a:off x="4067175" y="1412875"/>
            <a:ext cx="205263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GB" altLang="en-US" sz="20000" i="0" kern="1200" dirty="0">
                <a:latin typeface="Aharoni" pitchFamily="2" charset="-79"/>
                <a:ea typeface="+mn-ea"/>
                <a:cs typeface="Aharoni" pitchFamily="2" charset="-79"/>
              </a:rPr>
              <a:t>4</a:t>
            </a:r>
            <a:endParaRPr lang="en-GB" altLang="en-US" sz="20000" i="0" kern="1200" dirty="0" smtClean="0">
              <a:latin typeface="Aharoni" pitchFamily="2" charset="-79"/>
              <a:ea typeface="+mn-ea"/>
              <a:cs typeface="Aharoni" pitchFamily="2" charset="-79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9" y="5343336"/>
            <a:ext cx="1728192" cy="151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97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Resultado de imagem para 25 interr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071" y="-7838"/>
            <a:ext cx="2770929" cy="456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914400"/>
            <a:ext cx="5867400" cy="1143000"/>
          </a:xfrm>
        </p:spPr>
        <p:txBody>
          <a:bodyPr>
            <a:normAutofit/>
          </a:bodyPr>
          <a:lstStyle/>
          <a:p>
            <a:r>
              <a:rPr lang="en-GB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policy background </a:t>
            </a:r>
            <a:endParaRPr lang="en-GB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83022" y="1905000"/>
            <a:ext cx="35814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25 Years of INTERREG</a:t>
            </a:r>
            <a:endParaRPr lang="en-GB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52400" y="3124200"/>
            <a:ext cx="50292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002060"/>
                </a:solidFill>
                <a:latin typeface="Calibri" panose="020F0502020204030204" pitchFamily="34" charset="0"/>
              </a:rPr>
              <a:t>Many achievements for Cross-Border Cooperation, via funding</a:t>
            </a:r>
          </a:p>
        </p:txBody>
      </p:sp>
      <p:sp>
        <p:nvSpPr>
          <p:cNvPr id="6" name="Equal 5"/>
          <p:cNvSpPr/>
          <p:nvPr/>
        </p:nvSpPr>
        <p:spPr>
          <a:xfrm>
            <a:off x="914400" y="2743200"/>
            <a:ext cx="388478" cy="30480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>
            <a:off x="1485900" y="4086225"/>
            <a:ext cx="2286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76200" y="4419600"/>
            <a:ext cx="32457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But... </a:t>
            </a:r>
          </a:p>
          <a:p>
            <a:r>
              <a:rPr lang="en-GB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What else can be done? </a:t>
            </a:r>
            <a:endParaRPr lang="en-GB" sz="24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Right Brace 9"/>
          <p:cNvSpPr/>
          <p:nvPr/>
        </p:nvSpPr>
        <p:spPr>
          <a:xfrm>
            <a:off x="2895600" y="4343400"/>
            <a:ext cx="578978" cy="1059597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3764422" y="4563070"/>
            <a:ext cx="53795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 smtClean="0">
                <a:solidFill>
                  <a:srgbClr val="002060"/>
                </a:solidFill>
              </a:rPr>
              <a:t>2015 – Cross-Border Review</a:t>
            </a:r>
          </a:p>
          <a:p>
            <a:r>
              <a:rPr lang="en-GB" dirty="0" smtClean="0">
                <a:solidFill>
                  <a:srgbClr val="002060"/>
                </a:solidFill>
              </a:rPr>
              <a:t>Consultation + Study (and inventory) + Stakeholders workshops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5410200" y="5408955"/>
            <a:ext cx="2286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3733800" y="5675293"/>
            <a:ext cx="49807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  <a:latin typeface="Calibri" panose="020F0502020204030204" pitchFamily="34" charset="0"/>
              </a:rPr>
              <a:t>Need to promote Cross-Border Cooperation </a:t>
            </a:r>
            <a:r>
              <a:rPr lang="en-GB" sz="2800" u="sng" dirty="0">
                <a:solidFill>
                  <a:srgbClr val="002060"/>
                </a:solidFill>
                <a:latin typeface="Calibri" panose="020F0502020204030204" pitchFamily="34" charset="0"/>
              </a:rPr>
              <a:t>beyond funding</a:t>
            </a:r>
          </a:p>
        </p:txBody>
      </p:sp>
      <p:sp>
        <p:nvSpPr>
          <p:cNvPr id="14" name="Left Arrow 13"/>
          <p:cNvSpPr/>
          <p:nvPr/>
        </p:nvSpPr>
        <p:spPr>
          <a:xfrm>
            <a:off x="2895601" y="6019800"/>
            <a:ext cx="7620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616178"/>
            <a:ext cx="2362200" cy="118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997417" y="5706070"/>
            <a:ext cx="7938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COM</a:t>
            </a:r>
          </a:p>
          <a:p>
            <a:pPr algn="ctr"/>
            <a:r>
              <a:rPr lang="en-GB" dirty="0" smtClean="0"/>
              <a:t>(2017)</a:t>
            </a:r>
          </a:p>
          <a:p>
            <a:pPr algn="ctr"/>
            <a:r>
              <a:rPr lang="en-GB" dirty="0" smtClean="0"/>
              <a:t>534</a:t>
            </a:r>
          </a:p>
        </p:txBody>
      </p:sp>
    </p:spTree>
    <p:extLst>
      <p:ext uri="{BB962C8B-B14F-4D97-AF65-F5344CB8AC3E}">
        <p14:creationId xmlns:p14="http://schemas.microsoft.com/office/powerpoint/2010/main" val="163675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6" grpId="0" animBg="1"/>
      <p:bldP spid="8" grpId="0" animBg="1"/>
      <p:bldP spid="9" grpId="0"/>
      <p:bldP spid="10" grpId="0" animBg="1"/>
      <p:bldP spid="11" grpId="0"/>
      <p:bldP spid="15" grpId="0" animBg="1"/>
      <p:bldP spid="13" grpId="0"/>
      <p:bldP spid="14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229225"/>
            <a:ext cx="367347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539750" y="4221163"/>
            <a:ext cx="8229600" cy="936625"/>
          </a:xfrm>
        </p:spPr>
        <p:txBody>
          <a:bodyPr/>
          <a:lstStyle/>
          <a:p>
            <a:pPr marL="3175" algn="ctr"/>
            <a:r>
              <a:rPr lang="en-GB" altLang="en-US" sz="3600" dirty="0" smtClean="0">
                <a:latin typeface="Arial" charset="0"/>
                <a:cs typeface="Arial" charset="0"/>
              </a:rPr>
              <a:t>	European Territorial Cooperation</a:t>
            </a:r>
            <a:br>
              <a:rPr lang="en-GB" altLang="en-US" sz="3600" dirty="0" smtClean="0">
                <a:latin typeface="Arial" charset="0"/>
                <a:cs typeface="Arial" charset="0"/>
              </a:rPr>
            </a:br>
            <a:r>
              <a:rPr lang="en-GB" altLang="en-US" sz="3600" dirty="0" smtClean="0">
                <a:latin typeface="Arial" charset="0"/>
                <a:cs typeface="Arial" charset="0"/>
              </a:rPr>
              <a:t>known as    </a:t>
            </a:r>
            <a:endParaRPr lang="en-GB" altLang="en-US" sz="4000" dirty="0" smtClean="0">
              <a:latin typeface="Calibri" pitchFamily="34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491880" y="1988840"/>
            <a:ext cx="1872208" cy="2016447"/>
          </a:xfrm>
          <a:prstGeom prst="rect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17000" kern="1200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1</a:t>
            </a:r>
            <a:endParaRPr lang="en-GB" altLang="en-US" sz="17000" kern="1200" dirty="0">
              <a:solidFill>
                <a:srgbClr val="0070C0"/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4558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5124" name="Rounded Rectangle 4"/>
          <p:cNvSpPr>
            <a:spLocks noChangeArrowheads="1"/>
          </p:cNvSpPr>
          <p:nvPr/>
        </p:nvSpPr>
        <p:spPr bwMode="auto">
          <a:xfrm>
            <a:off x="684213" y="2205038"/>
            <a:ext cx="7704137" cy="39608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175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200" i="0"/>
          </a:p>
        </p:txBody>
      </p:sp>
      <p:sp>
        <p:nvSpPr>
          <p:cNvPr id="5125" name="Rounded Rectangle 5"/>
          <p:cNvSpPr>
            <a:spLocks noChangeArrowheads="1"/>
          </p:cNvSpPr>
          <p:nvPr/>
        </p:nvSpPr>
        <p:spPr bwMode="auto">
          <a:xfrm>
            <a:off x="684213" y="2205038"/>
            <a:ext cx="7704137" cy="39608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175"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200" i="0"/>
          </a:p>
        </p:txBody>
      </p:sp>
      <p:pic>
        <p:nvPicPr>
          <p:cNvPr id="512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1412875"/>
            <a:ext cx="3600450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692150"/>
            <a:ext cx="4535488" cy="2379663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Geographical scope and key words</a:t>
            </a:r>
            <a:endParaRPr lang="en-GB" dirty="0"/>
          </a:p>
        </p:txBody>
      </p:sp>
      <p:sp>
        <p:nvSpPr>
          <p:cNvPr id="12" name="Teardrop 11"/>
          <p:cNvSpPr/>
          <p:nvPr/>
        </p:nvSpPr>
        <p:spPr bwMode="auto">
          <a:xfrm>
            <a:off x="266700" y="2693988"/>
            <a:ext cx="3060700" cy="1512887"/>
          </a:xfrm>
          <a:prstGeom prst="teardrop">
            <a:avLst/>
          </a:prstGeom>
          <a:ln/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i="1" dirty="0" err="1">
                <a:solidFill>
                  <a:srgbClr val="0F5494"/>
                </a:solidFill>
                <a:ea typeface="MS PGothic" pitchFamily="34" charset="-128"/>
                <a:cs typeface="ＭＳ Ｐゴシック" charset="0"/>
              </a:rPr>
              <a:t>Cross-border</a:t>
            </a:r>
            <a:endParaRPr lang="en-GB" sz="3200" i="1" dirty="0">
              <a:solidFill>
                <a:srgbClr val="0F5494"/>
              </a:solidFill>
              <a:ea typeface="MS PGothic" pitchFamily="34" charset="-128"/>
              <a:cs typeface="ＭＳ Ｐゴシック" charset="0"/>
            </a:endParaRPr>
          </a:p>
        </p:txBody>
      </p:sp>
      <p:sp>
        <p:nvSpPr>
          <p:cNvPr id="13" name="Teardrop 12"/>
          <p:cNvSpPr/>
          <p:nvPr/>
        </p:nvSpPr>
        <p:spPr bwMode="auto">
          <a:xfrm>
            <a:off x="1116013" y="4619625"/>
            <a:ext cx="2959100" cy="1536700"/>
          </a:xfrm>
          <a:prstGeom prst="teardrop">
            <a:avLst/>
          </a:prstGeom>
          <a:ln/>
          <a:ex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i="1" dirty="0">
                <a:solidFill>
                  <a:schemeClr val="bg1">
                    <a:lumMod val="85000"/>
                  </a:schemeClr>
                </a:solidFill>
                <a:ea typeface="MS PGothic" pitchFamily="34" charset="-128"/>
                <a:cs typeface="ＭＳ Ｐゴシック" charset="0"/>
              </a:rPr>
              <a:t>Border obstacle</a:t>
            </a:r>
          </a:p>
        </p:txBody>
      </p:sp>
    </p:spTree>
    <p:extLst>
      <p:ext uri="{BB962C8B-B14F-4D97-AF65-F5344CB8AC3E}">
        <p14:creationId xmlns:p14="http://schemas.microsoft.com/office/powerpoint/2010/main" val="54749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m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182259"/>
              </p:ext>
            </p:extLst>
          </p:nvPr>
        </p:nvGraphicFramePr>
        <p:xfrm>
          <a:off x="395536" y="1240630"/>
          <a:ext cx="8424936" cy="5212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9480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694560"/>
          </a:xfrm>
        </p:spPr>
        <p:txBody>
          <a:bodyPr>
            <a:normAutofit/>
          </a:bodyPr>
          <a:lstStyle/>
          <a:p>
            <a:r>
              <a:rPr lang="en-US" altLang="en-US" sz="3600" dirty="0" smtClean="0">
                <a:solidFill>
                  <a:srgbClr val="002060"/>
                </a:solidFill>
              </a:rPr>
              <a:t>Why this Communication ?</a:t>
            </a:r>
            <a:endParaRPr lang="fr-FR" sz="3600" b="1" dirty="0">
              <a:solidFill>
                <a:srgbClr val="002060"/>
              </a:solidFill>
              <a:latin typeface="Verdana"/>
              <a:cs typeface="Verdana"/>
            </a:endParaRPr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3094892" y="2342056"/>
            <a:ext cx="5591908" cy="4173044"/>
          </a:xfrm>
        </p:spPr>
        <p:txBody>
          <a:bodyPr>
            <a:normAutofit/>
          </a:bodyPr>
          <a:lstStyle/>
          <a:p>
            <a:pPr algn="just">
              <a:spcBef>
                <a:spcPts val="1200"/>
              </a:spcBef>
              <a:buClr>
                <a:schemeClr val="accent2"/>
              </a:buClr>
              <a:buFont typeface="Wingdings" panose="05000000000000000000" pitchFamily="2" charset="2"/>
              <a:buChar char="q"/>
            </a:pPr>
            <a:r>
              <a:rPr lang="en-US" altLang="en-US" i="0" dirty="0" smtClean="0">
                <a:solidFill>
                  <a:srgbClr val="00206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Importance of border regions: 40% EU territory; 30% EU population (150 million), 30% EU GDP </a:t>
            </a:r>
          </a:p>
          <a:p>
            <a:pPr algn="just">
              <a:spcBef>
                <a:spcPts val="1200"/>
              </a:spcBef>
              <a:buClr>
                <a:schemeClr val="accent2"/>
              </a:buClr>
              <a:buFont typeface="Wingdings" panose="05000000000000000000" pitchFamily="2" charset="2"/>
              <a:buChar char="q"/>
            </a:pPr>
            <a:r>
              <a:rPr lang="en-US" altLang="en-US" b="1" i="0" dirty="0" smtClean="0">
                <a:solidFill>
                  <a:srgbClr val="00206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BUT</a:t>
            </a:r>
            <a:r>
              <a:rPr lang="en-US" altLang="en-US" i="0" dirty="0" smtClean="0">
                <a:solidFill>
                  <a:srgbClr val="00206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less economically developed, lower access to public services</a:t>
            </a:r>
          </a:p>
          <a:p>
            <a:pPr algn="just">
              <a:spcBef>
                <a:spcPts val="1200"/>
              </a:spcBef>
              <a:buClr>
                <a:schemeClr val="accent2"/>
              </a:buClr>
              <a:buFont typeface="Wingdings" panose="05000000000000000000" pitchFamily="2" charset="2"/>
              <a:buChar char="q"/>
            </a:pPr>
            <a:r>
              <a:rPr lang="en-US" altLang="en-US" i="0" dirty="0" smtClean="0">
                <a:solidFill>
                  <a:srgbClr val="00206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Navigating different legal and administrative systems is still complex, long and costly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1" y="2377915"/>
            <a:ext cx="3086896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833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3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345022" y="1305960"/>
            <a:ext cx="8229600" cy="786879"/>
          </a:xfrm>
        </p:spPr>
        <p:txBody>
          <a:bodyPr>
            <a:normAutofit/>
          </a:bodyPr>
          <a:lstStyle/>
          <a:p>
            <a:r>
              <a:rPr lang="en-GB" sz="3200" b="1" dirty="0" smtClean="0">
                <a:solidFill>
                  <a:srgbClr val="174489"/>
                </a:solidFill>
                <a:latin typeface="Verdana" charset="0"/>
                <a:ea typeface="Verdana" charset="0"/>
                <a:cs typeface="Verdana" charset="0"/>
              </a:rPr>
              <a:t>"</a:t>
            </a:r>
            <a:r>
              <a:rPr lang="en-GB" sz="3200" b="1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Border Effect" – </a:t>
            </a:r>
            <a:r>
              <a:rPr lang="en-GB" sz="3200" b="1" dirty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Unused potential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2133600"/>
            <a:ext cx="3670300" cy="391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400" y="1981200"/>
            <a:ext cx="489527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Border obstacles </a:t>
            </a:r>
            <a:r>
              <a:rPr lang="en-GB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 to </a:t>
            </a:r>
            <a:r>
              <a:rPr lang="en-GB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lost potential GDP;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Removing </a:t>
            </a:r>
            <a:r>
              <a:rPr lang="en-GB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1/5 of </a:t>
            </a:r>
            <a:r>
              <a:rPr lang="en-GB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obstacles could lead to +2% GDP in border regions;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Corresponding to 1 million new jobs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Problems are more deeply felt where there is a greater level of interaction</a:t>
            </a:r>
          </a:p>
        </p:txBody>
      </p:sp>
    </p:spTree>
    <p:extLst>
      <p:ext uri="{BB962C8B-B14F-4D97-AF65-F5344CB8AC3E}">
        <p14:creationId xmlns:p14="http://schemas.microsoft.com/office/powerpoint/2010/main" val="427323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BE" sz="2800" dirty="0">
                <a:solidFill>
                  <a:srgbClr val="174489"/>
                </a:solidFill>
                <a:latin typeface="Verdana" charset="0"/>
                <a:ea typeface="Verdana" charset="0"/>
                <a:cs typeface="Verdana" charset="0"/>
              </a:rPr>
              <a:t>BORDER FOCAL POINT</a:t>
            </a:r>
            <a:br>
              <a:rPr lang="fr-BE" sz="2800" dirty="0">
                <a:solidFill>
                  <a:srgbClr val="174489"/>
                </a:solidFill>
                <a:latin typeface="Verdana" charset="0"/>
                <a:ea typeface="Verdana" charset="0"/>
                <a:cs typeface="Verdana" charset="0"/>
              </a:rPr>
            </a:br>
            <a:r>
              <a:rPr lang="fr-BE" sz="2800" dirty="0">
                <a:solidFill>
                  <a:srgbClr val="174489"/>
                </a:solidFill>
                <a:latin typeface="Verdana" charset="0"/>
                <a:ea typeface="Verdana" charset="0"/>
                <a:cs typeface="Verdana" charset="0"/>
              </a:rPr>
              <a:t>Action Plan</a:t>
            </a:r>
            <a:endParaRPr lang="fr-BE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59" y="2276474"/>
            <a:ext cx="8510016" cy="41768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301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237182" cy="515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137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     B-Solutions</a:t>
            </a:r>
            <a:endParaRPr lang="fr-B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727" y="1202806"/>
            <a:ext cx="3621783" cy="107366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8944" y="2276475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002060"/>
                </a:solidFill>
              </a:rPr>
              <a:t>Concrete </a:t>
            </a:r>
            <a:r>
              <a:rPr lang="en-GB" sz="2000" b="1" dirty="0">
                <a:solidFill>
                  <a:srgbClr val="002060"/>
                </a:solidFill>
              </a:rPr>
              <a:t>&amp; replicable actions </a:t>
            </a:r>
            <a:r>
              <a:rPr lang="en-GB" sz="2000" dirty="0" smtClean="0">
                <a:solidFill>
                  <a:srgbClr val="002060"/>
                </a:solidFill>
              </a:rPr>
              <a:t>to identify and test solutions </a:t>
            </a:r>
            <a:r>
              <a:rPr lang="en-GB" sz="2000" dirty="0">
                <a:solidFill>
                  <a:srgbClr val="002060"/>
                </a:solidFill>
              </a:rPr>
              <a:t>to </a:t>
            </a:r>
            <a:r>
              <a:rPr lang="en-GB" sz="2000" dirty="0" err="1">
                <a:solidFill>
                  <a:srgbClr val="002060"/>
                </a:solidFill>
              </a:rPr>
              <a:t>cross-border</a:t>
            </a:r>
            <a:r>
              <a:rPr lang="en-GB" sz="2000" dirty="0">
                <a:solidFill>
                  <a:srgbClr val="002060"/>
                </a:solidFill>
              </a:rPr>
              <a:t> obstacles of legal and administrative nature </a:t>
            </a:r>
            <a:endParaRPr lang="en-GB" sz="2000" dirty="0" smtClean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002060"/>
                </a:solidFill>
              </a:rPr>
              <a:t>5 </a:t>
            </a:r>
            <a:r>
              <a:rPr lang="en-GB" sz="2000" b="1" dirty="0">
                <a:solidFill>
                  <a:srgbClr val="002060"/>
                </a:solidFill>
              </a:rPr>
              <a:t>fields: </a:t>
            </a:r>
            <a:r>
              <a:rPr lang="en-GB" sz="2000" dirty="0" smtClean="0">
                <a:solidFill>
                  <a:srgbClr val="002060"/>
                </a:solidFill>
              </a:rPr>
              <a:t>employment </a:t>
            </a:r>
            <a:r>
              <a:rPr lang="en-GB" sz="2000" dirty="0">
                <a:solidFill>
                  <a:srgbClr val="002060"/>
                </a:solidFill>
              </a:rPr>
              <a:t>– health - public transport of passengers </a:t>
            </a:r>
            <a:r>
              <a:rPr lang="en-GB" sz="2000" dirty="0" smtClean="0">
                <a:solidFill>
                  <a:srgbClr val="002060"/>
                </a:solidFill>
              </a:rPr>
              <a:t>– multilingualism/education – institutional/e-government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002060"/>
                </a:solidFill>
              </a:rPr>
              <a:t>43 pilot actions chosen</a:t>
            </a:r>
            <a:r>
              <a:rPr lang="en-GB" sz="2000" dirty="0" smtClean="0">
                <a:solidFill>
                  <a:srgbClr val="002060"/>
                </a:solidFill>
              </a:rPr>
              <a:t>: legal advisory capacity provided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dirty="0" smtClean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2060"/>
                </a:solidFill>
              </a:rPr>
              <a:t>ES-FR</a:t>
            </a:r>
            <a:r>
              <a:rPr lang="en-US" sz="2000" dirty="0">
                <a:solidFill>
                  <a:srgbClr val="002060"/>
                </a:solidFill>
              </a:rPr>
              <a:t>: </a:t>
            </a:r>
            <a:r>
              <a:rPr lang="en-US" sz="2000" dirty="0" smtClean="0">
                <a:solidFill>
                  <a:srgbClr val="002060"/>
                </a:solidFill>
              </a:rPr>
              <a:t>absence </a:t>
            </a:r>
            <a:r>
              <a:rPr lang="en-US" sz="2000" dirty="0">
                <a:solidFill>
                  <a:srgbClr val="002060"/>
                </a:solidFill>
              </a:rPr>
              <a:t>of mutual recognition of qualifications prevents stable </a:t>
            </a:r>
            <a:r>
              <a:rPr lang="en-US" sz="2000" dirty="0" err="1">
                <a:solidFill>
                  <a:srgbClr val="002060"/>
                </a:solidFill>
              </a:rPr>
              <a:t>cross-border</a:t>
            </a:r>
            <a:r>
              <a:rPr lang="en-US" sz="2000" dirty="0">
                <a:solidFill>
                  <a:srgbClr val="002060"/>
                </a:solidFill>
              </a:rPr>
              <a:t> teams of hospital </a:t>
            </a:r>
            <a:r>
              <a:rPr lang="en-US" sz="2000" dirty="0" smtClean="0">
                <a:solidFill>
                  <a:srgbClr val="002060"/>
                </a:solidFill>
              </a:rPr>
              <a:t>professionals: speedy </a:t>
            </a:r>
            <a:r>
              <a:rPr lang="en-US" sz="2000" dirty="0">
                <a:solidFill>
                  <a:srgbClr val="002060"/>
                </a:solidFill>
              </a:rPr>
              <a:t>mutual recognition of qualifications for </a:t>
            </a:r>
            <a:r>
              <a:rPr lang="en-US" sz="2000" dirty="0" err="1">
                <a:solidFill>
                  <a:srgbClr val="002060"/>
                </a:solidFill>
              </a:rPr>
              <a:t>heathcare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smtClean="0">
                <a:solidFill>
                  <a:srgbClr val="002060"/>
                </a:solidFill>
              </a:rPr>
              <a:t>professionals </a:t>
            </a:r>
            <a:endParaRPr lang="en-GB" sz="2000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2060"/>
                </a:solidFill>
              </a:rPr>
              <a:t>PT-ES</a:t>
            </a:r>
            <a:r>
              <a:rPr lang="en-US" sz="2000" dirty="0">
                <a:solidFill>
                  <a:srgbClr val="002060"/>
                </a:solidFill>
              </a:rPr>
              <a:t>: n</a:t>
            </a:r>
            <a:r>
              <a:rPr lang="en-US" sz="2000" dirty="0" smtClean="0">
                <a:solidFill>
                  <a:srgbClr val="002060"/>
                </a:solidFill>
              </a:rPr>
              <a:t>ational </a:t>
            </a:r>
            <a:r>
              <a:rPr lang="en-US" sz="2000" dirty="0">
                <a:solidFill>
                  <a:srgbClr val="002060"/>
                </a:solidFill>
              </a:rPr>
              <a:t>legal framework impeding public transport service with </a:t>
            </a:r>
            <a:r>
              <a:rPr lang="en-US" sz="2000" dirty="0" err="1" smtClean="0">
                <a:solidFill>
                  <a:srgbClr val="002060"/>
                </a:solidFill>
              </a:rPr>
              <a:t>cabotage</a:t>
            </a:r>
            <a:r>
              <a:rPr lang="en-US" sz="2000" dirty="0" smtClean="0">
                <a:solidFill>
                  <a:srgbClr val="002060"/>
                </a:solidFill>
              </a:rPr>
              <a:t>: launch </a:t>
            </a:r>
            <a:r>
              <a:rPr lang="en-US" sz="2000" dirty="0">
                <a:solidFill>
                  <a:srgbClr val="002060"/>
                </a:solidFill>
              </a:rPr>
              <a:t>of a regular passenger transport, with </a:t>
            </a:r>
            <a:r>
              <a:rPr lang="en-US" sz="2000" dirty="0" err="1">
                <a:solidFill>
                  <a:srgbClr val="002060"/>
                </a:solidFill>
              </a:rPr>
              <a:t>cabotage</a:t>
            </a:r>
            <a:r>
              <a:rPr lang="en-US" sz="2000" dirty="0">
                <a:solidFill>
                  <a:srgbClr val="002060"/>
                </a:solidFill>
              </a:rPr>
              <a:t>, between Chaves and </a:t>
            </a:r>
            <a:r>
              <a:rPr lang="en-US" sz="2000" dirty="0" err="1" smtClean="0">
                <a:solidFill>
                  <a:srgbClr val="002060"/>
                </a:solidFill>
              </a:rPr>
              <a:t>Verín</a:t>
            </a:r>
            <a:endParaRPr lang="en-US" sz="2000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206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002060"/>
                </a:solidFill>
              </a:rPr>
              <a:t>Compendium and conference </a:t>
            </a:r>
            <a:r>
              <a:rPr lang="en-GB" sz="2000" dirty="0" smtClean="0">
                <a:solidFill>
                  <a:srgbClr val="002060"/>
                </a:solidFill>
              </a:rPr>
              <a:t>in preparation March 2020</a:t>
            </a:r>
          </a:p>
          <a:p>
            <a:endParaRPr lang="en-GB" sz="2000" dirty="0">
              <a:solidFill>
                <a:srgbClr val="002060"/>
              </a:solidFill>
            </a:endParaRPr>
          </a:p>
          <a:p>
            <a:endParaRPr lang="en-GB" sz="2000" dirty="0" smtClean="0">
              <a:solidFill>
                <a:srgbClr val="002060"/>
              </a:solidFill>
            </a:endParaRPr>
          </a:p>
          <a:p>
            <a:pPr algn="just"/>
            <a:endParaRPr lang="en-GB" sz="2000" dirty="0">
              <a:solidFill>
                <a:srgbClr val="002060"/>
              </a:solidFill>
            </a:endParaRPr>
          </a:p>
          <a:p>
            <a:pPr algn="just"/>
            <a:endParaRPr lang="fr-BE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07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Grafik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2111"/>
            <a:ext cx="9159451" cy="6303523"/>
          </a:xfrm>
          <a:prstGeom prst="rect">
            <a:avLst/>
          </a:prstGeom>
        </p:spPr>
      </p:pic>
      <p:sp>
        <p:nvSpPr>
          <p:cNvPr id="8" name="Rectangle 76"/>
          <p:cNvSpPr>
            <a:spLocks noChangeArrowheads="1"/>
          </p:cNvSpPr>
          <p:nvPr/>
        </p:nvSpPr>
        <p:spPr bwMode="auto">
          <a:xfrm>
            <a:off x="788026" y="371830"/>
            <a:ext cx="7748793" cy="74480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sz="2000" b="1" kern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lang="en-US" sz="2000" b="1" kern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Inventory of cross-border rail connections and</a:t>
            </a:r>
            <a:br>
              <a:rPr lang="en-US" sz="2000" b="1" kern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000" b="1" kern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“missing links”</a:t>
            </a:r>
            <a:endParaRPr lang="de-DE" sz="2000" b="1" kern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994519" y="5683688"/>
            <a:ext cx="6519855" cy="6905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rgbClr val="5274BA"/>
            </a:solidFill>
            <a:round/>
            <a:headEnd/>
            <a:tailEnd/>
          </a:ln>
        </p:spPr>
        <p:txBody>
          <a:bodyPr wrap="none" anchor="ctr"/>
          <a:lstStyle/>
          <a:p>
            <a:pPr marL="742950" defTabSz="457200"/>
            <a:r>
              <a:rPr lang="en-US" sz="2000" b="1" dirty="0">
                <a:solidFill>
                  <a:srgbClr val="5274BA"/>
                </a:solidFill>
                <a:cs typeface="Tahoma" pitchFamily="34" charset="0"/>
              </a:rPr>
              <a:t>365 cross-border rail connections recorded</a:t>
            </a:r>
          </a:p>
        </p:txBody>
      </p:sp>
      <p:pic>
        <p:nvPicPr>
          <p:cNvPr id="12" name="Picture 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5182" y="5850375"/>
            <a:ext cx="401638" cy="371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6950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&quot;No&quot; Symbol 9"/>
          <p:cNvSpPr/>
          <p:nvPr/>
        </p:nvSpPr>
        <p:spPr bwMode="auto">
          <a:xfrm>
            <a:off x="2697970" y="1340768"/>
            <a:ext cx="3888432" cy="3312368"/>
          </a:xfrm>
          <a:prstGeom prst="noSmoking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Border Obstacles</a:t>
            </a:r>
          </a:p>
        </p:txBody>
      </p:sp>
      <p:sp>
        <p:nvSpPr>
          <p:cNvPr id="7" name="Rounded Rectangle 6"/>
          <p:cNvSpPr/>
          <p:nvPr/>
        </p:nvSpPr>
        <p:spPr>
          <a:xfrm rot="21113006">
            <a:off x="2667000" y="3638549"/>
            <a:ext cx="4648200" cy="118110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CB mobility of goods and services: </a:t>
            </a:r>
          </a:p>
          <a:p>
            <a:pPr algn="ctr"/>
            <a:r>
              <a:rPr lang="en-GB" sz="240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Where ? Why ? How ?</a:t>
            </a:r>
            <a:endParaRPr lang="en-GB" sz="2400" dirty="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1143000"/>
          </a:xfrm>
        </p:spPr>
        <p:txBody>
          <a:bodyPr>
            <a:normAutofit/>
          </a:bodyPr>
          <a:lstStyle/>
          <a:p>
            <a:r>
              <a:rPr lang="en-GB" sz="3200" b="1" dirty="0" smtClean="0">
                <a:solidFill>
                  <a:srgbClr val="174489"/>
                </a:solidFill>
                <a:latin typeface="Verdana" charset="0"/>
                <a:ea typeface="Verdana" charset="0"/>
                <a:cs typeface="Verdana" charset="0"/>
              </a:rPr>
              <a:t>Engaging the research </a:t>
            </a:r>
            <a:r>
              <a:rPr lang="en-GB" sz="3200" b="1" dirty="0">
                <a:solidFill>
                  <a:srgbClr val="174489"/>
                </a:solidFill>
                <a:latin typeface="Verdana" charset="0"/>
                <a:ea typeface="Verdana" charset="0"/>
                <a:cs typeface="Verdana" charset="0"/>
              </a:rPr>
              <a:t>community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06902" y="476672"/>
            <a:ext cx="4402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The field of cross-border cooperation provides many interesting – and need – research line topics: </a:t>
            </a:r>
            <a:endParaRPr lang="en-GB" dirty="0"/>
          </a:p>
        </p:txBody>
      </p:sp>
      <p:sp>
        <p:nvSpPr>
          <p:cNvPr id="5" name="Rounded Rectangle 4"/>
          <p:cNvSpPr/>
          <p:nvPr/>
        </p:nvSpPr>
        <p:spPr>
          <a:xfrm rot="21040065">
            <a:off x="304800" y="2667000"/>
            <a:ext cx="3276600" cy="1123950"/>
          </a:xfrm>
          <a:prstGeom prst="round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CB mobility of people: </a:t>
            </a:r>
          </a:p>
          <a:p>
            <a:pPr algn="ctr"/>
            <a:r>
              <a:rPr lang="en-GB" sz="240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Where ? Why ? How ?</a:t>
            </a:r>
            <a:endParaRPr lang="en-GB" sz="2400" dirty="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 rot="21231016">
            <a:off x="3886200" y="5791200"/>
            <a:ext cx="4191000" cy="685800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Beyond funding – Success conditions for CBC?</a:t>
            </a:r>
            <a:endParaRPr lang="en-GB" sz="2400" dirty="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 rot="1437887">
            <a:off x="1028446" y="4067210"/>
            <a:ext cx="5943600" cy="14478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Border Effect = Opportunity costs of border</a:t>
            </a:r>
          </a:p>
          <a:p>
            <a:pPr algn="ctr"/>
            <a:r>
              <a:rPr lang="en-GB" sz="240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How to estimate? </a:t>
            </a:r>
          </a:p>
          <a:p>
            <a:pPr algn="ctr"/>
            <a:r>
              <a:rPr lang="en-GB" sz="240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Going beyond gravitational models?  </a:t>
            </a:r>
            <a:endParaRPr lang="en-GB" sz="2400" dirty="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 rot="961966">
            <a:off x="3619500" y="2362200"/>
            <a:ext cx="4724400" cy="99060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Institutional changes – Need for or consequence of enhanced CBC? </a:t>
            </a:r>
            <a:endParaRPr lang="en-GB" sz="2400" dirty="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08623" y="5775012"/>
            <a:ext cx="1815105" cy="99060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And ....</a:t>
            </a:r>
            <a:endParaRPr lang="en-GB" sz="2400" dirty="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08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5" grpId="0" animBg="1"/>
      <p:bldP spid="9" grpId="0" animBg="1"/>
      <p:bldP spid="6" grpId="0" animBg="1"/>
      <p:bldP spid="8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D5ABC10-EACA-47B5-83E0-7EB7A3F2FAC6}" type="slidenum">
              <a:rPr lang="en-GB" altLang="en-US" sz="1400" i="0" smtClean="0">
                <a:solidFill>
                  <a:schemeClr val="tx1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en-GB" altLang="en-US" sz="1400" i="0" smtClean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1797491"/>
            <a:ext cx="8763000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ec.europa.eu/futurium/en/border-regions</a:t>
            </a:r>
            <a:r>
              <a:rPr lang="en-GB" dirty="0" smtClean="0"/>
              <a:t> - Online Professional Platform</a:t>
            </a:r>
          </a:p>
          <a:p>
            <a:pPr>
              <a:spcAft>
                <a:spcPts val="600"/>
              </a:spcAft>
            </a:pPr>
            <a:r>
              <a:rPr lang="en-GB" dirty="0">
                <a:hlinkClick r:id="rId3"/>
              </a:rPr>
              <a:t>http://</a:t>
            </a:r>
            <a:r>
              <a:rPr lang="en-GB" dirty="0" smtClean="0">
                <a:hlinkClick r:id="rId3"/>
              </a:rPr>
              <a:t>ec.europa.eu/transparency/regdoc/rep/1/2018/EN/COM-2018-373-F1-EN-MAIN-PART-1.PDF</a:t>
            </a:r>
            <a:r>
              <a:rPr lang="en-GB" dirty="0" smtClean="0"/>
              <a:t> – ECBM – European CB Mechanism proposal </a:t>
            </a:r>
            <a:endParaRPr lang="en-GB" dirty="0"/>
          </a:p>
          <a:p>
            <a:pPr>
              <a:spcAft>
                <a:spcPts val="600"/>
              </a:spcAft>
            </a:pPr>
            <a:r>
              <a:rPr lang="en-GB" dirty="0" smtClean="0">
                <a:hlinkClick r:id="rId4"/>
              </a:rPr>
              <a:t>https</a:t>
            </a:r>
            <a:r>
              <a:rPr lang="en-GB" dirty="0">
                <a:hlinkClick r:id="rId4"/>
              </a:rPr>
              <a:t>://</a:t>
            </a:r>
            <a:r>
              <a:rPr lang="en-GB" dirty="0" smtClean="0">
                <a:hlinkClick r:id="rId4"/>
              </a:rPr>
              <a:t>portal.cor.europa.eu/egtc/about/Pages/platform.aspx</a:t>
            </a:r>
            <a:r>
              <a:rPr lang="en-GB" dirty="0" smtClean="0"/>
              <a:t> - EGTC platform</a:t>
            </a:r>
          </a:p>
          <a:p>
            <a:pPr>
              <a:spcAft>
                <a:spcPts val="600"/>
              </a:spcAft>
            </a:pPr>
            <a:r>
              <a:rPr lang="en-GB" dirty="0">
                <a:hlinkClick r:id="rId5"/>
              </a:rPr>
              <a:t>https://</a:t>
            </a:r>
            <a:r>
              <a:rPr lang="en-GB" dirty="0" smtClean="0">
                <a:hlinkClick r:id="rId5"/>
              </a:rPr>
              <a:t>ec.europa.eu/futurium/en/health/building-cooperation-cross-border-healthcare-new-study-published</a:t>
            </a:r>
            <a:r>
              <a:rPr lang="en-GB" dirty="0" smtClean="0"/>
              <a:t> - Study on CB health cooperation </a:t>
            </a:r>
          </a:p>
          <a:p>
            <a:pPr>
              <a:spcAft>
                <a:spcPts val="600"/>
              </a:spcAft>
            </a:pPr>
            <a:r>
              <a:rPr lang="en-GB" dirty="0">
                <a:hlinkClick r:id="rId6"/>
              </a:rPr>
              <a:t>https://</a:t>
            </a:r>
            <a:r>
              <a:rPr lang="en-GB" dirty="0" smtClean="0">
                <a:hlinkClick r:id="rId6"/>
              </a:rPr>
              <a:t>ec.europa.eu/futurium/en/transport/comprehensive-analysis-existing-cross-border-rail-transport-connections-and-missing-links</a:t>
            </a:r>
            <a:r>
              <a:rPr lang="en-GB" dirty="0" smtClean="0"/>
              <a:t> - Study on missing rail links</a:t>
            </a:r>
          </a:p>
          <a:p>
            <a:pPr>
              <a:spcAft>
                <a:spcPts val="600"/>
              </a:spcAft>
            </a:pPr>
            <a:endParaRPr lang="en-GB" dirty="0"/>
          </a:p>
          <a:p>
            <a:pPr>
              <a:spcAft>
                <a:spcPts val="600"/>
              </a:spcAft>
            </a:pPr>
            <a:r>
              <a:rPr lang="en-GB" dirty="0" smtClean="0"/>
              <a:t>And ..... The Communication and all preparatory materials: </a:t>
            </a:r>
            <a:r>
              <a:rPr lang="en-GB" dirty="0">
                <a:hlinkClick r:id="rId7"/>
              </a:rPr>
              <a:t>http://</a:t>
            </a:r>
            <a:r>
              <a:rPr lang="en-GB" dirty="0" smtClean="0">
                <a:hlinkClick r:id="rId7"/>
              </a:rPr>
              <a:t>ec.europa.eu/regional_policy/en/information/publications/communications/2017/boosting-growth-and-cohesion-in-eu-border-regions</a:t>
            </a:r>
            <a:r>
              <a:rPr lang="en-GB" dirty="0" smtClean="0"/>
              <a:t> </a:t>
            </a:r>
          </a:p>
          <a:p>
            <a:pPr>
              <a:spcAft>
                <a:spcPts val="600"/>
              </a:spcAft>
            </a:pPr>
            <a:r>
              <a:rPr lang="en-GB" u="sng" dirty="0">
                <a:hlinkClick r:id="rId8"/>
              </a:rPr>
              <a:t>http://ec.europa.eu/regional_policy/en/policy/cooperation/european-territorial/cross-border/review</a:t>
            </a:r>
            <a:r>
              <a:rPr lang="en-GB" u="sng" dirty="0" smtClean="0">
                <a:hlinkClick r:id="rId8"/>
              </a:rPr>
              <a:t>/</a:t>
            </a:r>
            <a:r>
              <a:rPr lang="en-GB" u="sng" dirty="0" smtClean="0"/>
              <a:t> </a:t>
            </a:r>
            <a:endParaRPr lang="en-GB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46212" y="980728"/>
            <a:ext cx="8229600" cy="936625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References to follow-up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968722" y="5843572"/>
            <a:ext cx="7203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Regio-ec-border-focal-point@ec.europa.eu</a:t>
            </a:r>
            <a:endParaRPr lang="en-GB" sz="2000" b="1" dirty="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62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fr-BE" altLang="en-US" sz="3000" smtClean="0"/>
              <a:t>Interreg is ..?</a:t>
            </a:r>
            <a:endParaRPr lang="en-GB" altLang="en-US" sz="3000" smtClean="0"/>
          </a:p>
        </p:txBody>
      </p:sp>
      <p:sp>
        <p:nvSpPr>
          <p:cNvPr id="17411" name="Content Placeholder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de-AT" altLang="en-US" dirty="0" smtClean="0"/>
              <a:t>A synonym </a:t>
            </a:r>
            <a:r>
              <a:rPr lang="de-AT" altLang="en-US" dirty="0" err="1" smtClean="0"/>
              <a:t>for</a:t>
            </a:r>
            <a:r>
              <a:rPr lang="de-AT" altLang="en-US" dirty="0" smtClean="0"/>
              <a:t> "</a:t>
            </a:r>
            <a:r>
              <a:rPr lang="de-AT" altLang="en-US" b="1" dirty="0" smtClean="0"/>
              <a:t>European Territorial </a:t>
            </a:r>
            <a:r>
              <a:rPr lang="de-AT" altLang="en-US" b="1" dirty="0" err="1" smtClean="0"/>
              <a:t>Cooperation</a:t>
            </a:r>
            <a:r>
              <a:rPr lang="de-AT" altLang="en-US" dirty="0" smtClean="0"/>
              <a:t>"</a:t>
            </a:r>
            <a:endParaRPr lang="en-GB" altLang="en-US" dirty="0" smtClean="0"/>
          </a:p>
          <a:p>
            <a:pPr eaLnBrk="1" hangingPunct="1"/>
            <a:r>
              <a:rPr lang="en-GB" altLang="en-US" dirty="0" smtClean="0"/>
              <a:t>A </a:t>
            </a:r>
            <a:r>
              <a:rPr lang="en-GB" altLang="en-US" b="1" dirty="0" smtClean="0"/>
              <a:t>cooperation framework </a:t>
            </a:r>
            <a:r>
              <a:rPr lang="en-GB" altLang="en-US" dirty="0" smtClean="0"/>
              <a:t>between national, regional and local actors from different Member States</a:t>
            </a:r>
          </a:p>
          <a:p>
            <a:pPr eaLnBrk="1" hangingPunct="1"/>
            <a:r>
              <a:rPr lang="en-GB" altLang="en-US" dirty="0" smtClean="0"/>
              <a:t>A </a:t>
            </a:r>
            <a:r>
              <a:rPr lang="en-GB" altLang="en-US" b="1" dirty="0" smtClean="0"/>
              <a:t>tool </a:t>
            </a:r>
            <a:r>
              <a:rPr lang="en-GB" altLang="en-US" dirty="0" smtClean="0"/>
              <a:t>to promote a harmonious economic, social and territorial development of the Union as a whole (Treaty)</a:t>
            </a:r>
          </a:p>
          <a:p>
            <a:pPr eaLnBrk="1" hangingPunct="1"/>
            <a:r>
              <a:rPr lang="en-GB" altLang="en-US" dirty="0" smtClean="0"/>
              <a:t>An instrument that operates </a:t>
            </a:r>
            <a:r>
              <a:rPr lang="en-GB" altLang="en-US" b="1" dirty="0" smtClean="0"/>
              <a:t>at three different geographical levels</a:t>
            </a:r>
            <a:r>
              <a:rPr lang="en-GB" altLang="en-US" dirty="0" smtClean="0"/>
              <a:t> </a:t>
            </a:r>
          </a:p>
          <a:p>
            <a:pPr eaLnBrk="1" hangingPunct="1"/>
            <a:r>
              <a:rPr lang="de-AT" altLang="en-US" dirty="0" smtClean="0"/>
              <a:t>A </a:t>
            </a:r>
            <a:r>
              <a:rPr lang="de-AT" altLang="en-US" dirty="0" err="1" smtClean="0"/>
              <a:t>major</a:t>
            </a:r>
            <a:r>
              <a:rPr lang="de-AT" altLang="en-US" dirty="0" smtClean="0"/>
              <a:t> </a:t>
            </a:r>
            <a:r>
              <a:rPr lang="de-AT" altLang="en-US" b="1" dirty="0" err="1" smtClean="0"/>
              <a:t>financial</a:t>
            </a:r>
            <a:r>
              <a:rPr lang="de-AT" altLang="en-US" b="1" dirty="0" smtClean="0"/>
              <a:t> </a:t>
            </a:r>
            <a:r>
              <a:rPr lang="de-AT" altLang="en-US" b="1" dirty="0" err="1" smtClean="0"/>
              <a:t>support</a:t>
            </a:r>
            <a:r>
              <a:rPr lang="de-AT" altLang="en-US" b="1" dirty="0" smtClean="0"/>
              <a:t> </a:t>
            </a:r>
            <a:r>
              <a:rPr lang="de-AT" altLang="en-US" b="1" dirty="0" err="1" smtClean="0"/>
              <a:t>mechanism</a:t>
            </a:r>
            <a:r>
              <a:rPr lang="de-AT" altLang="en-US" b="1" dirty="0" smtClean="0"/>
              <a:t> </a:t>
            </a:r>
            <a:r>
              <a:rPr lang="de-AT" altLang="en-US" dirty="0" err="1" smtClean="0"/>
              <a:t>for</a:t>
            </a:r>
            <a:r>
              <a:rPr lang="de-AT" altLang="en-US" dirty="0" smtClean="0"/>
              <a:t> </a:t>
            </a:r>
            <a:r>
              <a:rPr lang="de-AT" altLang="en-US" dirty="0" err="1" smtClean="0"/>
              <a:t>cooperation</a:t>
            </a:r>
            <a:r>
              <a:rPr lang="de-AT" altLang="en-US" dirty="0" smtClean="0"/>
              <a:t> </a:t>
            </a:r>
            <a:r>
              <a:rPr lang="de-AT" altLang="en-US" dirty="0" err="1" smtClean="0"/>
              <a:t>across</a:t>
            </a:r>
            <a:r>
              <a:rPr lang="de-AT" altLang="en-US" dirty="0" smtClean="0"/>
              <a:t> </a:t>
            </a:r>
            <a:r>
              <a:rPr lang="de-AT" altLang="en-US" dirty="0" err="1" smtClean="0"/>
              <a:t>borders</a:t>
            </a:r>
            <a:r>
              <a:rPr lang="de-AT" altLang="en-US" dirty="0" smtClean="0"/>
              <a:t> (10 </a:t>
            </a:r>
            <a:r>
              <a:rPr lang="de-AT" altLang="en-US" dirty="0" err="1" smtClean="0"/>
              <a:t>bn</a:t>
            </a:r>
            <a:r>
              <a:rPr lang="de-AT" altLang="en-US" dirty="0" smtClean="0"/>
              <a:t>.)</a:t>
            </a:r>
            <a:endParaRPr lang="en-GB" altLang="en-US" dirty="0" smtClean="0"/>
          </a:p>
          <a:p>
            <a:pPr eaLnBrk="1" hangingPunct="1"/>
            <a:r>
              <a:rPr lang="de-AT" altLang="en-US" dirty="0" err="1" smtClean="0"/>
              <a:t>One</a:t>
            </a:r>
            <a:r>
              <a:rPr lang="de-AT" altLang="en-US" dirty="0" smtClean="0"/>
              <a:t> </a:t>
            </a:r>
            <a:r>
              <a:rPr lang="de-AT" altLang="en-US" dirty="0" err="1" smtClean="0"/>
              <a:t>of</a:t>
            </a:r>
            <a:r>
              <a:rPr lang="de-AT" altLang="en-US" dirty="0" smtClean="0"/>
              <a:t> </a:t>
            </a:r>
            <a:r>
              <a:rPr lang="de-AT" altLang="en-US" dirty="0" err="1" smtClean="0"/>
              <a:t>the</a:t>
            </a:r>
            <a:r>
              <a:rPr lang="de-AT" altLang="en-US" dirty="0" smtClean="0"/>
              <a:t> </a:t>
            </a:r>
            <a:r>
              <a:rPr lang="de-AT" altLang="en-US" dirty="0" err="1" smtClean="0"/>
              <a:t>two</a:t>
            </a:r>
            <a:r>
              <a:rPr lang="de-AT" altLang="en-US" dirty="0" smtClean="0"/>
              <a:t> </a:t>
            </a:r>
            <a:r>
              <a:rPr lang="de-AT" altLang="en-US" dirty="0" err="1" smtClean="0"/>
              <a:t>goals</a:t>
            </a:r>
            <a:r>
              <a:rPr lang="de-AT" altLang="en-US" dirty="0" smtClean="0"/>
              <a:t> </a:t>
            </a:r>
            <a:r>
              <a:rPr lang="de-AT" altLang="en-US" dirty="0" err="1" smtClean="0"/>
              <a:t>of</a:t>
            </a:r>
            <a:r>
              <a:rPr lang="de-AT" altLang="en-US" dirty="0" smtClean="0"/>
              <a:t> </a:t>
            </a:r>
            <a:r>
              <a:rPr lang="de-AT" altLang="en-US" b="1" dirty="0" smtClean="0"/>
              <a:t>EU </a:t>
            </a:r>
            <a:r>
              <a:rPr lang="de-AT" altLang="en-US" b="1" dirty="0" err="1" smtClean="0"/>
              <a:t>cohesion</a:t>
            </a:r>
            <a:r>
              <a:rPr lang="de-AT" altLang="en-US" b="1" dirty="0" smtClean="0"/>
              <a:t> </a:t>
            </a:r>
            <a:r>
              <a:rPr lang="de-AT" altLang="en-US" b="1" dirty="0" err="1" smtClean="0"/>
              <a:t>policy</a:t>
            </a:r>
            <a:endParaRPr lang="fr-BE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26883670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2924944"/>
            <a:ext cx="8229600" cy="1512168"/>
          </a:xfrm>
        </p:spPr>
        <p:txBody>
          <a:bodyPr/>
          <a:lstStyle/>
          <a:p>
            <a:pPr algn="ctr"/>
            <a:r>
              <a:rPr lang="fr-BE" dirty="0" err="1" smtClean="0"/>
              <a:t>Thank</a:t>
            </a:r>
            <a:r>
              <a:rPr lang="fr-BE" dirty="0" smtClean="0"/>
              <a:t> </a:t>
            </a:r>
            <a:r>
              <a:rPr lang="fr-BE" dirty="0" err="1" smtClean="0"/>
              <a:t>you</a:t>
            </a:r>
            <a:r>
              <a:rPr lang="fr-BE" dirty="0" smtClean="0"/>
              <a:t> for </a:t>
            </a:r>
            <a:r>
              <a:rPr lang="fr-BE" dirty="0" err="1" smtClean="0"/>
              <a:t>your</a:t>
            </a:r>
            <a:r>
              <a:rPr lang="fr-BE" dirty="0" smtClean="0"/>
              <a:t> attention!</a:t>
            </a:r>
            <a:br>
              <a:rPr lang="fr-BE" dirty="0" smtClean="0"/>
            </a:br>
            <a:r>
              <a:rPr lang="fr-BE" dirty="0"/>
              <a:t/>
            </a:r>
            <a:br>
              <a:rPr lang="fr-BE" dirty="0"/>
            </a:br>
            <a:r>
              <a:rPr lang="fr-BE" sz="2800" dirty="0" smtClean="0"/>
              <a:t>Pascal Boijmans</a:t>
            </a:r>
            <a:br>
              <a:rPr lang="fr-BE" sz="2800" dirty="0" smtClean="0"/>
            </a:br>
            <a:r>
              <a:rPr lang="fr-BE" sz="2000" dirty="0" smtClean="0"/>
              <a:t>DG </a:t>
            </a:r>
            <a:r>
              <a:rPr lang="fr-BE" sz="2000" dirty="0" err="1" smtClean="0"/>
              <a:t>Regional</a:t>
            </a:r>
            <a:r>
              <a:rPr lang="fr-BE" sz="2000" dirty="0" smtClean="0"/>
              <a:t> and </a:t>
            </a:r>
            <a:r>
              <a:rPr lang="fr-BE" sz="2000" dirty="0" err="1" smtClean="0"/>
              <a:t>Urban</a:t>
            </a:r>
            <a:r>
              <a:rPr lang="fr-BE" sz="2000" dirty="0" smtClean="0"/>
              <a:t> Policy </a:t>
            </a:r>
            <a:br>
              <a:rPr lang="fr-BE" sz="2000" dirty="0" smtClean="0"/>
            </a:br>
            <a:r>
              <a:rPr lang="fr-BE" sz="2000" dirty="0" smtClean="0"/>
              <a:t>unit D2 </a:t>
            </a:r>
            <a:r>
              <a:rPr lang="en-GB" sz="2000" dirty="0" err="1"/>
              <a:t>Interreg</a:t>
            </a:r>
            <a:r>
              <a:rPr lang="en-GB" sz="2000" dirty="0"/>
              <a:t>, </a:t>
            </a:r>
            <a:r>
              <a:rPr lang="en-GB" sz="2000" dirty="0" err="1"/>
              <a:t>Cross-Border</a:t>
            </a:r>
            <a:r>
              <a:rPr lang="en-GB" sz="2000" dirty="0"/>
              <a:t> Cooperation, Internal Borders </a:t>
            </a:r>
            <a:r>
              <a:rPr lang="fr-BE" sz="2000" dirty="0"/>
              <a:t/>
            </a:r>
            <a:br>
              <a:rPr lang="fr-BE" sz="2000" dirty="0"/>
            </a:br>
            <a:r>
              <a:rPr lang="de-DE" sz="2000" dirty="0"/>
              <a:t/>
            </a:r>
            <a:br>
              <a:rPr lang="de-DE" sz="2000" dirty="0"/>
            </a:br>
            <a:r>
              <a:rPr lang="de-DE" sz="1600" u="sng" dirty="0" smtClean="0">
                <a:hlinkClick r:id="rId2"/>
              </a:rPr>
              <a:t>pascal.boijmans@ec.europa.eu</a:t>
            </a:r>
            <a:r>
              <a:rPr lang="de-DE" sz="1600" u="sng" dirty="0" smtClean="0"/>
              <a:t/>
            </a:r>
            <a:br>
              <a:rPr lang="de-DE" sz="1600" u="sng" dirty="0" smtClean="0"/>
            </a:br>
            <a:r>
              <a:rPr lang="de-DE" sz="1600" u="sng" dirty="0"/>
              <a:t/>
            </a:r>
            <a:br>
              <a:rPr lang="de-DE" sz="1600" u="sng" dirty="0"/>
            </a:br>
            <a:r>
              <a:rPr lang="de-DE" sz="1600" u="sng" dirty="0" err="1" smtClean="0">
                <a:solidFill>
                  <a:srgbClr val="C00000"/>
                </a:solidFill>
              </a:rPr>
              <a:t>Inforegio</a:t>
            </a:r>
            <a:r>
              <a:rPr lang="de-DE" sz="1600" u="sng" dirty="0" smtClean="0">
                <a:solidFill>
                  <a:srgbClr val="C00000"/>
                </a:solidFill>
              </a:rPr>
              <a:t>: https</a:t>
            </a:r>
            <a:r>
              <a:rPr lang="de-DE" sz="1600" u="sng" dirty="0">
                <a:solidFill>
                  <a:srgbClr val="C00000"/>
                </a:solidFill>
              </a:rPr>
              <a:t>://ec.europa.eu/regional_policy/index_en.cfm</a:t>
            </a:r>
            <a:r>
              <a:rPr lang="fr-BE" sz="1600" dirty="0">
                <a:solidFill>
                  <a:srgbClr val="C00000"/>
                </a:solidFill>
              </a:rPr>
              <a:t/>
            </a:r>
            <a:br>
              <a:rPr lang="fr-BE" sz="1600" dirty="0">
                <a:solidFill>
                  <a:srgbClr val="C00000"/>
                </a:solidFill>
              </a:rPr>
            </a:br>
            <a:r>
              <a:rPr lang="fr-BE" sz="1600" dirty="0" smtClean="0">
                <a:solidFill>
                  <a:srgbClr val="C00000"/>
                </a:solidFill>
              </a:rPr>
              <a:t/>
            </a:r>
            <a:br>
              <a:rPr lang="fr-BE" sz="1600" dirty="0" smtClean="0">
                <a:solidFill>
                  <a:srgbClr val="C00000"/>
                </a:solidFill>
              </a:rPr>
            </a:br>
            <a:r>
              <a:rPr lang="fr-BE" dirty="0"/>
              <a:t/>
            </a:r>
            <a:br>
              <a:rPr lang="fr-BE" dirty="0"/>
            </a:br>
            <a:endParaRPr lang="fr-B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941168"/>
            <a:ext cx="6120680" cy="155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81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Shape 573"/>
          <p:cNvSpPr txBox="1">
            <a:spLocks noGrp="1"/>
          </p:cNvSpPr>
          <p:nvPr>
            <p:ph type="title"/>
          </p:nvPr>
        </p:nvSpPr>
        <p:spPr>
          <a:xfrm>
            <a:off x="437335" y="1315849"/>
            <a:ext cx="8709024" cy="863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000" b="1" i="0" u="none" strike="noStrike" cap="none" dirty="0" smtClean="0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rPr>
              <a:t>EU </a:t>
            </a:r>
            <a:r>
              <a:rPr lang="en-US" sz="2000" b="1" i="0" u="none" strike="noStrike" cap="none" dirty="0">
                <a:solidFill>
                  <a:srgbClr val="0F5494"/>
                </a:solidFill>
                <a:latin typeface="Verdana"/>
                <a:ea typeface="Verdana"/>
                <a:cs typeface="Verdana"/>
                <a:sym typeface="Verdana"/>
              </a:rPr>
              <a:t>Cohesion Policy 2014-2020: 1/3 of the EU budget</a:t>
            </a:r>
          </a:p>
        </p:txBody>
      </p:sp>
      <p:sp>
        <p:nvSpPr>
          <p:cNvPr id="574" name="Shape 57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5" name="Shape 575"/>
          <p:cNvGrpSpPr/>
          <p:nvPr/>
        </p:nvGrpSpPr>
        <p:grpSpPr>
          <a:xfrm>
            <a:off x="465369" y="2156619"/>
            <a:ext cx="8208961" cy="4105274"/>
            <a:chOff x="295" y="1388"/>
            <a:chExt cx="5171" cy="2585"/>
          </a:xfrm>
        </p:grpSpPr>
        <p:pic>
          <p:nvPicPr>
            <p:cNvPr id="576" name="Shape 576"/>
            <p:cNvPicPr preferRelativeResize="0"/>
            <p:nvPr/>
          </p:nvPicPr>
          <p:blipFill rotWithShape="1">
            <a:blip r:embed="rId3">
              <a:alphaModFix/>
            </a:blip>
            <a:srcRect b="3362"/>
            <a:stretch/>
          </p:blipFill>
          <p:spPr>
            <a:xfrm>
              <a:off x="295" y="1388"/>
              <a:ext cx="5171" cy="25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7" name="Shape 577"/>
            <p:cNvSpPr/>
            <p:nvPr/>
          </p:nvSpPr>
          <p:spPr>
            <a:xfrm>
              <a:off x="2154" y="1480"/>
              <a:ext cx="2166" cy="505"/>
            </a:xfrm>
            <a:prstGeom prst="roundRect">
              <a:avLst>
                <a:gd name="adj" fmla="val 35782"/>
              </a:avLst>
            </a:prstGeom>
            <a:solidFill>
              <a:schemeClr val="lt1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3175" marR="0" lvl="0" indent="-3175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200" b="0" i="0" u="none" strike="noStrike" cap="none">
                  <a:solidFill>
                    <a:srgbClr val="0F5494"/>
                  </a:solidFill>
                  <a:latin typeface="Verdana"/>
                  <a:ea typeface="Verdana"/>
                  <a:cs typeface="Verdana"/>
                  <a:sym typeface="Verdana"/>
                </a:rPr>
                <a:t>The reforms agreed for the </a:t>
              </a:r>
              <a:r>
                <a:rPr lang="en-US" sz="1200" b="1" i="0" u="none" strike="noStrike" cap="none">
                  <a:solidFill>
                    <a:srgbClr val="0F5494"/>
                  </a:solidFill>
                  <a:latin typeface="Verdana"/>
                  <a:ea typeface="Verdana"/>
                  <a:cs typeface="Verdana"/>
                  <a:sym typeface="Verdana"/>
                </a:rPr>
                <a:t>2014-2020 period</a:t>
              </a:r>
              <a:r>
                <a:rPr lang="en-US" sz="1200" b="0" i="0" u="none" strike="noStrike" cap="none">
                  <a:solidFill>
                    <a:srgbClr val="0F5494"/>
                  </a:solidFill>
                  <a:latin typeface="Verdana"/>
                  <a:ea typeface="Verdana"/>
                  <a:cs typeface="Verdana"/>
                  <a:sym typeface="Verdana"/>
                </a:rPr>
                <a:t> are designed to </a:t>
              </a:r>
              <a:r>
                <a:rPr lang="en-US" sz="1200" b="1" i="0" u="none" strike="noStrike" cap="none">
                  <a:solidFill>
                    <a:srgbClr val="0F5494"/>
                  </a:solidFill>
                  <a:latin typeface="Verdana"/>
                  <a:ea typeface="Verdana"/>
                  <a:cs typeface="Verdana"/>
                  <a:sym typeface="Verdana"/>
                </a:rPr>
                <a:t>maximise the impact</a:t>
              </a:r>
              <a:r>
                <a:rPr lang="en-US" sz="1200" b="0" i="0" u="none" strike="noStrike" cap="none">
                  <a:solidFill>
                    <a:srgbClr val="0F5494"/>
                  </a:solidFill>
                  <a:latin typeface="Verdana"/>
                  <a:ea typeface="Verdana"/>
                  <a:cs typeface="Verdana"/>
                  <a:sym typeface="Verdana"/>
                </a:rPr>
                <a:t> of the available </a:t>
              </a:r>
              <a:r>
                <a:rPr lang="en-US" sz="1200" b="1" i="0" u="none" strike="noStrike" cap="none">
                  <a:solidFill>
                    <a:srgbClr val="0F5494"/>
                  </a:solidFill>
                  <a:latin typeface="Verdana"/>
                  <a:ea typeface="Verdana"/>
                  <a:cs typeface="Verdana"/>
                  <a:sym typeface="Verdana"/>
                </a:rPr>
                <a:t>EU funding</a:t>
              </a:r>
              <a:r>
                <a:rPr lang="en-US" sz="1200" b="0" i="0" u="none" strike="noStrike" cap="none">
                  <a:solidFill>
                    <a:srgbClr val="0F5494"/>
                  </a:solidFill>
                  <a:latin typeface="Verdana"/>
                  <a:ea typeface="Verdana"/>
                  <a:cs typeface="Verdana"/>
                  <a:sym typeface="Verdana"/>
                </a:rPr>
                <a:t>.</a:t>
              </a:r>
            </a:p>
          </p:txBody>
        </p:sp>
        <p:sp>
          <p:nvSpPr>
            <p:cNvPr id="578" name="Shape 578"/>
            <p:cNvSpPr/>
            <p:nvPr/>
          </p:nvSpPr>
          <p:spPr>
            <a:xfrm>
              <a:off x="1088" y="2109"/>
              <a:ext cx="865" cy="191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45700" rIns="0" bIns="45700" anchor="ctr" anchorCtr="0">
              <a:noAutofit/>
            </a:bodyPr>
            <a:lstStyle/>
            <a:p>
              <a:pPr marL="3175" marR="0" lvl="0" indent="-3175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400" b="1" i="0" u="none" strike="noStrike" cap="none">
                  <a:solidFill>
                    <a:srgbClr val="0065A3"/>
                  </a:solidFill>
                  <a:latin typeface="Verdana"/>
                  <a:ea typeface="Verdana"/>
                  <a:cs typeface="Verdana"/>
                  <a:sym typeface="Verdana"/>
                </a:rPr>
                <a:t>€1 082 billion</a:t>
              </a:r>
            </a:p>
          </p:txBody>
        </p:sp>
        <p:sp>
          <p:nvSpPr>
            <p:cNvPr id="579" name="Shape 579"/>
            <p:cNvSpPr/>
            <p:nvPr/>
          </p:nvSpPr>
          <p:spPr>
            <a:xfrm>
              <a:off x="811" y="1964"/>
              <a:ext cx="1312" cy="145"/>
            </a:xfrm>
            <a:prstGeom prst="roundRect">
              <a:avLst>
                <a:gd name="adj" fmla="val 20792"/>
              </a:avLst>
            </a:prstGeom>
            <a:solidFill>
              <a:schemeClr val="dk2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175" marR="0" lvl="0" indent="-3175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800" b="1" i="0" u="none" strike="noStrike" cap="none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rPr>
                <a:t>OVERALL EU 2014-2020 BUDGET</a:t>
              </a:r>
            </a:p>
          </p:txBody>
        </p:sp>
        <p:sp>
          <p:nvSpPr>
            <p:cNvPr id="580" name="Shape 580"/>
            <p:cNvSpPr/>
            <p:nvPr/>
          </p:nvSpPr>
          <p:spPr>
            <a:xfrm>
              <a:off x="376" y="2582"/>
              <a:ext cx="763" cy="467"/>
            </a:xfrm>
            <a:prstGeom prst="roundRect">
              <a:avLst>
                <a:gd name="adj" fmla="val 8898"/>
              </a:avLst>
            </a:prstGeom>
            <a:solidFill>
              <a:srgbClr val="399499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175" marR="0" lvl="0" indent="-3175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800" b="1" i="0" u="none" strike="noStrike" cap="none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rPr>
                <a:t>Other EU policies</a:t>
              </a:r>
            </a:p>
            <a:p>
              <a:pPr marL="3175" marR="0" lvl="0" indent="-3175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800" b="1" i="0" u="none" strike="noStrike" cap="none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rPr>
                <a:t>Agriculture</a:t>
              </a:r>
            </a:p>
            <a:p>
              <a:pPr marL="3175" marR="0" lvl="0" indent="-3175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800" b="1" i="0" u="none" strike="noStrike" cap="none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rPr>
                <a:t>Research</a:t>
              </a:r>
            </a:p>
            <a:p>
              <a:pPr marL="3175" marR="0" lvl="0" indent="-3175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800" b="1" i="0" u="none" strike="noStrike" cap="none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rPr>
                <a:t>External</a:t>
              </a:r>
            </a:p>
            <a:p>
              <a:pPr marL="3175" marR="0" lvl="0" indent="-3175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800" b="1" i="0" u="none" strike="noStrike" cap="none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rPr>
                <a:t>Etc.</a:t>
              </a:r>
            </a:p>
          </p:txBody>
        </p:sp>
        <p:sp>
          <p:nvSpPr>
            <p:cNvPr id="581" name="Shape 581"/>
            <p:cNvSpPr/>
            <p:nvPr/>
          </p:nvSpPr>
          <p:spPr>
            <a:xfrm>
              <a:off x="425" y="3056"/>
              <a:ext cx="866" cy="191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45700" rIns="0" bIns="45700" anchor="ctr" anchorCtr="0">
              <a:noAutofit/>
            </a:bodyPr>
            <a:lstStyle/>
            <a:p>
              <a:pPr marL="3175" marR="0" lvl="0" indent="-3175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400" b="1" i="0" u="none" strike="noStrike" cap="none">
                  <a:solidFill>
                    <a:srgbClr val="399499"/>
                  </a:solidFill>
                  <a:latin typeface="Verdana"/>
                  <a:ea typeface="Verdana"/>
                  <a:cs typeface="Verdana"/>
                  <a:sym typeface="Verdana"/>
                </a:rPr>
                <a:t>€730.2 billion</a:t>
              </a:r>
            </a:p>
          </p:txBody>
        </p:sp>
        <p:sp>
          <p:nvSpPr>
            <p:cNvPr id="582" name="Shape 582"/>
            <p:cNvSpPr/>
            <p:nvPr/>
          </p:nvSpPr>
          <p:spPr>
            <a:xfrm>
              <a:off x="425" y="2282"/>
              <a:ext cx="725" cy="288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45700" rIns="0" bIns="45700" anchor="ctr" anchorCtr="0">
              <a:noAutofit/>
            </a:bodyPr>
            <a:lstStyle/>
            <a:p>
              <a:pPr marL="3175" marR="0" lvl="0" indent="-3175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400" b="1" i="0" u="none" strike="noStrike" cap="none">
                  <a:solidFill>
                    <a:srgbClr val="399499"/>
                  </a:solidFill>
                  <a:latin typeface="Verdana"/>
                  <a:ea typeface="Verdana"/>
                  <a:cs typeface="Verdana"/>
                  <a:sym typeface="Verdana"/>
                </a:rPr>
                <a:t>67.5%</a:t>
              </a:r>
            </a:p>
          </p:txBody>
        </p:sp>
        <p:sp>
          <p:nvSpPr>
            <p:cNvPr id="583" name="Shape 583"/>
            <p:cNvSpPr/>
            <p:nvPr/>
          </p:nvSpPr>
          <p:spPr>
            <a:xfrm>
              <a:off x="1954" y="2282"/>
              <a:ext cx="725" cy="288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45700" rIns="0" bIns="45700" anchor="ctr" anchorCtr="0">
              <a:noAutofit/>
            </a:bodyPr>
            <a:lstStyle/>
            <a:p>
              <a:pPr marL="3175" marR="0" lvl="0" indent="-3175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2400" b="1" i="0" u="none" strike="noStrike" cap="none">
                  <a:solidFill>
                    <a:srgbClr val="0065A3"/>
                  </a:solidFill>
                  <a:latin typeface="Verdana"/>
                  <a:ea typeface="Verdana"/>
                  <a:cs typeface="Verdana"/>
                  <a:sym typeface="Verdana"/>
                </a:rPr>
                <a:t>32.5%</a:t>
              </a:r>
            </a:p>
          </p:txBody>
        </p:sp>
        <p:sp>
          <p:nvSpPr>
            <p:cNvPr id="584" name="Shape 584"/>
            <p:cNvSpPr/>
            <p:nvPr/>
          </p:nvSpPr>
          <p:spPr>
            <a:xfrm>
              <a:off x="1954" y="2738"/>
              <a:ext cx="866" cy="191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45700" rIns="0" bIns="45700" anchor="ctr" anchorCtr="0">
              <a:noAutofit/>
            </a:bodyPr>
            <a:lstStyle/>
            <a:p>
              <a:pPr marL="3175" marR="0" lvl="0" indent="-3175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400" b="1" i="0" u="none" strike="noStrike" cap="none">
                  <a:solidFill>
                    <a:srgbClr val="0065A3"/>
                  </a:solidFill>
                  <a:latin typeface="Verdana"/>
                  <a:ea typeface="Verdana"/>
                  <a:cs typeface="Verdana"/>
                  <a:sym typeface="Verdana"/>
                </a:rPr>
                <a:t>€351.8 billion</a:t>
              </a:r>
            </a:p>
          </p:txBody>
        </p:sp>
        <p:sp>
          <p:nvSpPr>
            <p:cNvPr id="585" name="Shape 585"/>
            <p:cNvSpPr/>
            <p:nvPr/>
          </p:nvSpPr>
          <p:spPr>
            <a:xfrm>
              <a:off x="1954" y="2585"/>
              <a:ext cx="800" cy="139"/>
            </a:xfrm>
            <a:prstGeom prst="roundRect">
              <a:avLst>
                <a:gd name="adj" fmla="val 8898"/>
              </a:avLst>
            </a:prstGeom>
            <a:solidFill>
              <a:schemeClr val="accent2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175" marR="0" lvl="0" indent="-3175" algn="l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800" b="1" i="0" u="none" strike="noStrike" cap="none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rPr>
                <a:t>COHESION POLICY</a:t>
              </a:r>
            </a:p>
          </p:txBody>
        </p:sp>
        <p:sp>
          <p:nvSpPr>
            <p:cNvPr id="586" name="Shape 586"/>
            <p:cNvSpPr/>
            <p:nvPr/>
          </p:nvSpPr>
          <p:spPr>
            <a:xfrm>
              <a:off x="4424" y="1481"/>
              <a:ext cx="998" cy="727"/>
            </a:xfrm>
            <a:prstGeom prst="ellipse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175" marR="0" lvl="0" indent="-3175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-US" sz="1200" b="1" i="0" u="none" strike="noStrike" cap="none" dirty="0">
                  <a:solidFill>
                    <a:srgbClr val="FFFFFF"/>
                  </a:solidFill>
                  <a:latin typeface="+mj-lt"/>
                  <a:ea typeface="Verdana"/>
                  <a:cs typeface="Verdana"/>
                  <a:sym typeface="Verdana"/>
                </a:rPr>
                <a:t>GROWTH</a:t>
              </a:r>
            </a:p>
          </p:txBody>
        </p:sp>
        <p:sp>
          <p:nvSpPr>
            <p:cNvPr id="587" name="Shape 587"/>
            <p:cNvSpPr/>
            <p:nvPr/>
          </p:nvSpPr>
          <p:spPr>
            <a:xfrm rot="19981674">
              <a:off x="3181" y="2847"/>
              <a:ext cx="483" cy="181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l"/>
              <a:r>
                <a:rPr b="1" i="0" dirty="0">
                  <a:ln>
                    <a:noFill/>
                  </a:ln>
                  <a:solidFill>
                    <a:srgbClr val="FFFFFF"/>
                  </a:solidFill>
                  <a:latin typeface="+mj-lt"/>
                  <a:cs typeface="Arial" panose="020B0604020202020204" pitchFamily="34" charset="0"/>
                </a:rPr>
                <a:t>Smart</a:t>
              </a:r>
            </a:p>
          </p:txBody>
        </p:sp>
        <p:sp>
          <p:nvSpPr>
            <p:cNvPr id="588" name="Shape 588"/>
            <p:cNvSpPr/>
            <p:nvPr/>
          </p:nvSpPr>
          <p:spPr>
            <a:xfrm rot="-1917808">
              <a:off x="3425" y="2795"/>
              <a:ext cx="815" cy="227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l"/>
              <a:r>
                <a:rPr b="1" i="0" dirty="0">
                  <a:ln>
                    <a:noFill/>
                  </a:ln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Sustainable</a:t>
              </a:r>
            </a:p>
          </p:txBody>
        </p:sp>
        <p:sp>
          <p:nvSpPr>
            <p:cNvPr id="589" name="Shape 589"/>
            <p:cNvSpPr/>
            <p:nvPr/>
          </p:nvSpPr>
          <p:spPr>
            <a:xfrm rot="-2175535">
              <a:off x="3799" y="2926"/>
              <a:ext cx="680" cy="226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l"/>
              <a:r>
                <a:rPr b="1" i="0" dirty="0">
                  <a:ln>
                    <a:noFill/>
                  </a:ln>
                  <a:solidFill>
                    <a:srgbClr val="FFFFFF"/>
                  </a:solidFill>
                  <a:latin typeface="+mn-lt"/>
                </a:rPr>
                <a:t>Inclusive</a:t>
              </a:r>
            </a:p>
          </p:txBody>
        </p:sp>
        <p:sp>
          <p:nvSpPr>
            <p:cNvPr id="590" name="Shape 590"/>
            <p:cNvSpPr/>
            <p:nvPr/>
          </p:nvSpPr>
          <p:spPr>
            <a:xfrm rot="832892">
              <a:off x="2608" y="3293"/>
              <a:ext cx="1372" cy="433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b="1" i="0" dirty="0">
                  <a:ln>
                    <a:noFill/>
                  </a:ln>
                  <a:solidFill>
                    <a:srgbClr val="FFFFFF"/>
                  </a:solidFill>
                  <a:latin typeface="+mj-lt"/>
                </a:rPr>
                <a:t>Cohesion Policy</a:t>
              </a:r>
              <a:br>
                <a:rPr b="1" i="0" dirty="0">
                  <a:ln>
                    <a:noFill/>
                  </a:ln>
                  <a:solidFill>
                    <a:srgbClr val="FFFFFF"/>
                  </a:solidFill>
                  <a:latin typeface="+mj-lt"/>
                </a:rPr>
              </a:br>
              <a:r>
                <a:rPr b="1" i="0" dirty="0">
                  <a:ln>
                    <a:noFill/>
                  </a:ln>
                  <a:solidFill>
                    <a:srgbClr val="FFFFFF"/>
                  </a:solidFill>
                  <a:latin typeface="+mj-lt"/>
                </a:rPr>
                <a:t>delivers </a:t>
              </a:r>
              <a:br>
                <a:rPr b="1" i="0" dirty="0">
                  <a:ln>
                    <a:noFill/>
                  </a:ln>
                  <a:solidFill>
                    <a:srgbClr val="FFFFFF"/>
                  </a:solidFill>
                  <a:latin typeface="+mj-lt"/>
                </a:rPr>
              </a:br>
              <a:r>
                <a:rPr b="1" i="0" dirty="0">
                  <a:ln>
                    <a:noFill/>
                  </a:ln>
                  <a:solidFill>
                    <a:srgbClr val="FFFFFF"/>
                  </a:solidFill>
                  <a:latin typeface="+mj-lt"/>
                </a:rPr>
                <a:t>Europe 2020 Strategy</a:t>
              </a:r>
            </a:p>
          </p:txBody>
        </p:sp>
      </p:grp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fr-BE" altLang="en-US" sz="3000" dirty="0" smtClean="0"/>
              <a:t>And </a:t>
            </a:r>
            <a:r>
              <a:rPr lang="fr-BE" altLang="en-US" sz="3000" dirty="0" err="1" smtClean="0"/>
              <a:t>Interreg</a:t>
            </a:r>
            <a:r>
              <a:rPr lang="fr-BE" altLang="en-US" sz="3000" dirty="0" smtClean="0"/>
              <a:t>? </a:t>
            </a:r>
            <a:endParaRPr lang="en-GB" altLang="en-US" sz="3000" dirty="0" smtClean="0"/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788" y="5405438"/>
            <a:ext cx="2684462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08013" y="2163763"/>
            <a:ext cx="4899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altLang="fr-FR" sz="2400" b="1" dirty="0">
                <a:solidFill>
                  <a:srgbClr val="00497F"/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Cohesion policy 2014-2020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800725" y="2708275"/>
            <a:ext cx="2947988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fr-FR" sz="2000" b="1" kern="0" dirty="0" smtClean="0">
                <a:solidFill>
                  <a:schemeClr val="tx2"/>
                </a:solidFill>
                <a:cs typeface="Arial" panose="020B0604020202020204" pitchFamily="34" charset="0"/>
              </a:rPr>
              <a:t>Goal: </a:t>
            </a:r>
            <a:r>
              <a:rPr lang="en-GB" altLang="fr-FR" sz="2400" b="1" kern="0" dirty="0" smtClean="0">
                <a:solidFill>
                  <a:schemeClr val="tx2"/>
                </a:solidFill>
                <a:cs typeface="Arial" panose="020B0604020202020204" pitchFamily="34" charset="0"/>
              </a:rPr>
              <a:t/>
            </a:r>
            <a:br>
              <a:rPr lang="en-GB" altLang="fr-FR" sz="2400" b="1" kern="0" dirty="0" smtClean="0">
                <a:solidFill>
                  <a:schemeClr val="tx2"/>
                </a:solidFill>
                <a:cs typeface="Arial" panose="020B0604020202020204" pitchFamily="34" charset="0"/>
              </a:rPr>
            </a:br>
            <a:r>
              <a:rPr lang="en-GB" altLang="fr-FR" sz="1400" b="1" kern="0" dirty="0" smtClean="0">
                <a:solidFill>
                  <a:schemeClr val="tx2"/>
                </a:solidFill>
                <a:cs typeface="Arial" panose="020B0604020202020204" pitchFamily="34" charset="0"/>
              </a:rPr>
              <a:t>Investment for growth &amp; jobs</a:t>
            </a:r>
          </a:p>
          <a:p>
            <a:pPr algn="ctr">
              <a:defRPr/>
            </a:pPr>
            <a:r>
              <a:rPr lang="en-GB" altLang="fr-FR" sz="2800" b="1" kern="0" dirty="0" smtClean="0">
                <a:solidFill>
                  <a:schemeClr val="tx2"/>
                </a:solidFill>
                <a:cs typeface="Arial" panose="020B0604020202020204" pitchFamily="34" charset="0"/>
              </a:rPr>
              <a:t>EUR 340 bn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580063" y="4221163"/>
            <a:ext cx="3363912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fr-FR" sz="2000" b="1" kern="0" dirty="0" smtClean="0">
                <a:solidFill>
                  <a:srgbClr val="FF6600"/>
                </a:solidFill>
                <a:cs typeface="Arial" panose="020B0604020202020204" pitchFamily="34" charset="0"/>
              </a:rPr>
              <a:t>Goal: </a:t>
            </a:r>
            <a:r>
              <a:rPr lang="en-GB" altLang="fr-FR" sz="2800" b="1" kern="0" dirty="0" smtClean="0">
                <a:solidFill>
                  <a:srgbClr val="FF6600"/>
                </a:solidFill>
                <a:cs typeface="Arial" panose="020B0604020202020204" pitchFamily="34" charset="0"/>
              </a:rPr>
              <a:t/>
            </a:r>
            <a:br>
              <a:rPr lang="en-GB" altLang="fr-FR" sz="2800" b="1" kern="0" dirty="0" smtClean="0">
                <a:solidFill>
                  <a:srgbClr val="FF6600"/>
                </a:solidFill>
                <a:cs typeface="Arial" panose="020B0604020202020204" pitchFamily="34" charset="0"/>
              </a:rPr>
            </a:br>
            <a:r>
              <a:rPr lang="en-GB" altLang="fr-FR" sz="1400" b="1" kern="0" dirty="0" smtClean="0">
                <a:solidFill>
                  <a:srgbClr val="FF6600"/>
                </a:solidFill>
                <a:cs typeface="Arial" panose="020B0604020202020204" pitchFamily="34" charset="0"/>
              </a:rPr>
              <a:t>European Territorial Cooperation</a:t>
            </a:r>
            <a:br>
              <a:rPr lang="en-GB" altLang="fr-FR" sz="1400" b="1" kern="0" dirty="0" smtClean="0">
                <a:solidFill>
                  <a:srgbClr val="FF6600"/>
                </a:solidFill>
                <a:cs typeface="Arial" panose="020B0604020202020204" pitchFamily="34" charset="0"/>
              </a:rPr>
            </a:br>
            <a:r>
              <a:rPr lang="en-GB" altLang="fr-FR" sz="2800" b="1" kern="0" dirty="0" smtClean="0">
                <a:solidFill>
                  <a:srgbClr val="FF6600"/>
                </a:solidFill>
                <a:cs typeface="Arial" panose="020B0604020202020204" pitchFamily="34" charset="0"/>
              </a:rPr>
              <a:t>EUR</a:t>
            </a:r>
            <a:r>
              <a:rPr lang="en-GB" altLang="fr-FR" sz="1400" b="1" kern="0" dirty="0" smtClean="0">
                <a:solidFill>
                  <a:srgbClr val="FF6600"/>
                </a:solidFill>
                <a:cs typeface="Arial" panose="020B0604020202020204" pitchFamily="34" charset="0"/>
              </a:rPr>
              <a:t> </a:t>
            </a:r>
            <a:r>
              <a:rPr lang="en-GB" altLang="fr-FR" sz="2800" b="1" kern="0" dirty="0" smtClean="0">
                <a:solidFill>
                  <a:srgbClr val="FF6600"/>
                </a:solidFill>
                <a:cs typeface="Arial" panose="020B0604020202020204" pitchFamily="34" charset="0"/>
              </a:rPr>
              <a:t>10 bn</a:t>
            </a:r>
          </a:p>
        </p:txBody>
      </p:sp>
      <p:grpSp>
        <p:nvGrpSpPr>
          <p:cNvPr id="22535" name="Group 8"/>
          <p:cNvGrpSpPr>
            <a:grpSpLocks/>
          </p:cNvGrpSpPr>
          <p:nvPr/>
        </p:nvGrpSpPr>
        <p:grpSpPr bwMode="auto">
          <a:xfrm>
            <a:off x="638175" y="2751138"/>
            <a:ext cx="5091113" cy="2352675"/>
            <a:chOff x="422825" y="2969449"/>
            <a:chExt cx="5090906" cy="2354027"/>
          </a:xfrm>
        </p:grpSpPr>
        <p:sp>
          <p:nvSpPr>
            <p:cNvPr id="11" name="Rounded Rectangle 10"/>
            <p:cNvSpPr>
              <a:spLocks noChangeArrowheads="1"/>
            </p:cNvSpPr>
            <p:nvPr/>
          </p:nvSpPr>
          <p:spPr bwMode="auto">
            <a:xfrm>
              <a:off x="3362755" y="4753235"/>
              <a:ext cx="395272" cy="55912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FF6600"/>
              </a:fgClr>
              <a:bgClr>
                <a:schemeClr val="accent6"/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FFC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1008589" y="2972626"/>
              <a:ext cx="395271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" name="Rounded Rectangle 12"/>
            <p:cNvSpPr>
              <a:spLocks noChangeArrowheads="1"/>
            </p:cNvSpPr>
            <p:nvPr/>
          </p:nvSpPr>
          <p:spPr bwMode="auto">
            <a:xfrm>
              <a:off x="1589591" y="2975803"/>
              <a:ext cx="395271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4" name="Rounded Rectangle 13"/>
            <p:cNvSpPr>
              <a:spLocks noChangeArrowheads="1"/>
            </p:cNvSpPr>
            <p:nvPr/>
          </p:nvSpPr>
          <p:spPr bwMode="auto">
            <a:xfrm>
              <a:off x="2181703" y="2969449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>
              <a:off x="2761118" y="2969449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Rounded Rectangle 15"/>
            <p:cNvSpPr>
              <a:spLocks noChangeArrowheads="1"/>
            </p:cNvSpPr>
            <p:nvPr/>
          </p:nvSpPr>
          <p:spPr bwMode="auto">
            <a:xfrm>
              <a:off x="3361169" y="2971037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Rounded Rectangle 16"/>
            <p:cNvSpPr>
              <a:spLocks noChangeArrowheads="1"/>
            </p:cNvSpPr>
            <p:nvPr/>
          </p:nvSpPr>
          <p:spPr bwMode="auto">
            <a:xfrm>
              <a:off x="1008589" y="3566692"/>
              <a:ext cx="395271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>
              <a:spLocks noChangeArrowheads="1"/>
            </p:cNvSpPr>
            <p:nvPr/>
          </p:nvSpPr>
          <p:spPr bwMode="auto">
            <a:xfrm>
              <a:off x="1589591" y="3569869"/>
              <a:ext cx="395271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>
              <a:spLocks noChangeArrowheads="1"/>
            </p:cNvSpPr>
            <p:nvPr/>
          </p:nvSpPr>
          <p:spPr bwMode="auto">
            <a:xfrm>
              <a:off x="2181703" y="3563515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>
              <a:spLocks noChangeArrowheads="1"/>
            </p:cNvSpPr>
            <p:nvPr/>
          </p:nvSpPr>
          <p:spPr bwMode="auto">
            <a:xfrm>
              <a:off x="2761118" y="3563515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>
              <a:spLocks noChangeArrowheads="1"/>
            </p:cNvSpPr>
            <p:nvPr/>
          </p:nvSpPr>
          <p:spPr bwMode="auto">
            <a:xfrm>
              <a:off x="3361169" y="3565103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>
              <a:spLocks noChangeArrowheads="1"/>
            </p:cNvSpPr>
            <p:nvPr/>
          </p:nvSpPr>
          <p:spPr bwMode="auto">
            <a:xfrm>
              <a:off x="1008589" y="4171877"/>
              <a:ext cx="395271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>
              <a:spLocks noChangeArrowheads="1"/>
            </p:cNvSpPr>
            <p:nvPr/>
          </p:nvSpPr>
          <p:spPr bwMode="auto">
            <a:xfrm>
              <a:off x="1589591" y="4175053"/>
              <a:ext cx="395271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>
              <a:spLocks noChangeArrowheads="1"/>
            </p:cNvSpPr>
            <p:nvPr/>
          </p:nvSpPr>
          <p:spPr bwMode="auto">
            <a:xfrm>
              <a:off x="2181703" y="4168700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>
              <a:spLocks noChangeArrowheads="1"/>
            </p:cNvSpPr>
            <p:nvPr/>
          </p:nvSpPr>
          <p:spPr bwMode="auto">
            <a:xfrm>
              <a:off x="2761118" y="4168700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6" name="Rounded Rectangle 25"/>
            <p:cNvSpPr>
              <a:spLocks noChangeArrowheads="1"/>
            </p:cNvSpPr>
            <p:nvPr/>
          </p:nvSpPr>
          <p:spPr bwMode="auto">
            <a:xfrm>
              <a:off x="3361169" y="4170289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7" name="Rounded Rectangle 26"/>
            <p:cNvSpPr>
              <a:spLocks noChangeArrowheads="1"/>
            </p:cNvSpPr>
            <p:nvPr/>
          </p:nvSpPr>
          <p:spPr bwMode="auto">
            <a:xfrm>
              <a:off x="1008589" y="4759589"/>
              <a:ext cx="395271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8" name="Rounded Rectangle 27"/>
            <p:cNvSpPr>
              <a:spLocks noChangeArrowheads="1"/>
            </p:cNvSpPr>
            <p:nvPr/>
          </p:nvSpPr>
          <p:spPr bwMode="auto">
            <a:xfrm>
              <a:off x="1589591" y="4764355"/>
              <a:ext cx="395271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" name="Rounded Rectangle 28"/>
            <p:cNvSpPr>
              <a:spLocks noChangeArrowheads="1"/>
            </p:cNvSpPr>
            <p:nvPr/>
          </p:nvSpPr>
          <p:spPr bwMode="auto">
            <a:xfrm>
              <a:off x="2181703" y="4758001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" name="Rounded Rectangle 29"/>
            <p:cNvSpPr>
              <a:spLocks noChangeArrowheads="1"/>
            </p:cNvSpPr>
            <p:nvPr/>
          </p:nvSpPr>
          <p:spPr bwMode="auto">
            <a:xfrm>
              <a:off x="2761118" y="4758001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" name="Rounded Rectangle 30"/>
            <p:cNvSpPr>
              <a:spLocks noChangeArrowheads="1"/>
            </p:cNvSpPr>
            <p:nvPr/>
          </p:nvSpPr>
          <p:spPr bwMode="auto">
            <a:xfrm>
              <a:off x="3954869" y="2969449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2" name="Rounded Rectangle 31"/>
            <p:cNvSpPr>
              <a:spLocks noChangeArrowheads="1"/>
            </p:cNvSpPr>
            <p:nvPr/>
          </p:nvSpPr>
          <p:spPr bwMode="auto">
            <a:xfrm>
              <a:off x="3954869" y="3563515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Rounded Rectangle 32"/>
            <p:cNvSpPr>
              <a:spLocks noChangeArrowheads="1"/>
            </p:cNvSpPr>
            <p:nvPr/>
          </p:nvSpPr>
          <p:spPr bwMode="auto">
            <a:xfrm>
              <a:off x="3954869" y="4168700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" name="Rounded Rectangle 33"/>
            <p:cNvSpPr>
              <a:spLocks noChangeArrowheads="1"/>
            </p:cNvSpPr>
            <p:nvPr/>
          </p:nvSpPr>
          <p:spPr bwMode="auto">
            <a:xfrm>
              <a:off x="4540633" y="2969449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5" name="Rounded Rectangle 34"/>
            <p:cNvSpPr>
              <a:spLocks noChangeArrowheads="1"/>
            </p:cNvSpPr>
            <p:nvPr/>
          </p:nvSpPr>
          <p:spPr bwMode="auto">
            <a:xfrm>
              <a:off x="4540633" y="3563515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6" name="Rounded Rectangle 35"/>
            <p:cNvSpPr>
              <a:spLocks noChangeArrowheads="1"/>
            </p:cNvSpPr>
            <p:nvPr/>
          </p:nvSpPr>
          <p:spPr bwMode="auto">
            <a:xfrm>
              <a:off x="4540633" y="4168700"/>
              <a:ext cx="396859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7" name="Rounded Rectangle 36"/>
            <p:cNvSpPr>
              <a:spLocks noChangeArrowheads="1"/>
            </p:cNvSpPr>
            <p:nvPr/>
          </p:nvSpPr>
          <p:spPr bwMode="auto">
            <a:xfrm>
              <a:off x="5118459" y="2969449"/>
              <a:ext cx="395272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8" name="Rounded Rectangle 37"/>
            <p:cNvSpPr>
              <a:spLocks noChangeArrowheads="1"/>
            </p:cNvSpPr>
            <p:nvPr/>
          </p:nvSpPr>
          <p:spPr bwMode="auto">
            <a:xfrm>
              <a:off x="5118459" y="3563515"/>
              <a:ext cx="395272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9" name="Rounded Rectangle 38"/>
            <p:cNvSpPr>
              <a:spLocks noChangeArrowheads="1"/>
            </p:cNvSpPr>
            <p:nvPr/>
          </p:nvSpPr>
          <p:spPr bwMode="auto">
            <a:xfrm>
              <a:off x="5118459" y="4168700"/>
              <a:ext cx="395272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0" name="Rounded Rectangle 39"/>
            <p:cNvSpPr>
              <a:spLocks noChangeArrowheads="1"/>
            </p:cNvSpPr>
            <p:nvPr/>
          </p:nvSpPr>
          <p:spPr bwMode="auto">
            <a:xfrm>
              <a:off x="422825" y="2969449"/>
              <a:ext cx="395272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" name="Rounded Rectangle 40"/>
            <p:cNvSpPr>
              <a:spLocks noChangeArrowheads="1"/>
            </p:cNvSpPr>
            <p:nvPr/>
          </p:nvSpPr>
          <p:spPr bwMode="auto">
            <a:xfrm>
              <a:off x="422825" y="3563515"/>
              <a:ext cx="395272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" name="Rounded Rectangle 41"/>
            <p:cNvSpPr>
              <a:spLocks noChangeArrowheads="1"/>
            </p:cNvSpPr>
            <p:nvPr/>
          </p:nvSpPr>
          <p:spPr bwMode="auto">
            <a:xfrm>
              <a:off x="422825" y="4168700"/>
              <a:ext cx="395272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3" name="Rounded Rectangle 42"/>
            <p:cNvSpPr>
              <a:spLocks noChangeArrowheads="1"/>
            </p:cNvSpPr>
            <p:nvPr/>
          </p:nvSpPr>
          <p:spPr bwMode="auto">
            <a:xfrm>
              <a:off x="422825" y="4758001"/>
              <a:ext cx="395272" cy="559121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endParaRPr lang="en-GB" sz="2800" kern="0" smtClean="0">
                <a:solidFill>
                  <a:srgbClr val="00316E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144562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83AC2E6-C453-4345-A946-71E93FA06A14}" type="slidenum">
              <a:rPr lang="en-GB" altLang="en-US" sz="1400" i="0" smtClean="0">
                <a:solidFill>
                  <a:srgbClr val="000000"/>
                </a:solidFill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GB" altLang="en-US" sz="1400" i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250825" y="1268413"/>
            <a:ext cx="8709025" cy="863600"/>
          </a:xfrm>
        </p:spPr>
        <p:txBody>
          <a:bodyPr/>
          <a:lstStyle/>
          <a:p>
            <a:pPr marL="0" indent="0"/>
            <a:r>
              <a:rPr lang="fr-BE" altLang="en-US" sz="2000" dirty="0" smtClean="0">
                <a:solidFill>
                  <a:srgbClr val="002060"/>
                </a:solidFill>
              </a:rPr>
              <a:t>The </a:t>
            </a:r>
            <a:r>
              <a:rPr lang="fr-BE" altLang="en-US" sz="2000" dirty="0" err="1" smtClean="0">
                <a:solidFill>
                  <a:srgbClr val="002060"/>
                </a:solidFill>
              </a:rPr>
              <a:t>historic</a:t>
            </a:r>
            <a:r>
              <a:rPr lang="fr-BE" altLang="en-US" sz="2000" dirty="0" smtClean="0">
                <a:solidFill>
                  <a:srgbClr val="002060"/>
                </a:solidFill>
              </a:rPr>
              <a:t> perspective</a:t>
            </a:r>
            <a:endParaRPr lang="en-GB" altLang="en-US" sz="2000" dirty="0" smtClean="0">
              <a:solidFill>
                <a:srgbClr val="002060"/>
              </a:solidFill>
            </a:endParaRPr>
          </a:p>
        </p:txBody>
      </p:sp>
      <p:pic>
        <p:nvPicPr>
          <p:cNvPr id="512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647950"/>
            <a:ext cx="6731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439988"/>
            <a:ext cx="7556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024063"/>
            <a:ext cx="615950" cy="105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773238"/>
            <a:ext cx="671512" cy="130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557338"/>
            <a:ext cx="688975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Rectangle 16"/>
          <p:cNvSpPr>
            <a:spLocks noChangeArrowheads="1"/>
          </p:cNvSpPr>
          <p:nvPr/>
        </p:nvSpPr>
        <p:spPr bwMode="auto">
          <a:xfrm>
            <a:off x="457200" y="36052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5130" name="Rectangle 17"/>
          <p:cNvSpPr>
            <a:spLocks noChangeArrowheads="1"/>
          </p:cNvSpPr>
          <p:nvPr/>
        </p:nvSpPr>
        <p:spPr bwMode="auto">
          <a:xfrm>
            <a:off x="457200" y="4062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5131" name="Rectangle 18"/>
          <p:cNvSpPr>
            <a:spLocks noChangeArrowheads="1"/>
          </p:cNvSpPr>
          <p:nvPr/>
        </p:nvSpPr>
        <p:spPr bwMode="auto">
          <a:xfrm>
            <a:off x="457200" y="40624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5132" name="Rectangle 24"/>
          <p:cNvSpPr>
            <a:spLocks noChangeArrowheads="1"/>
          </p:cNvSpPr>
          <p:nvPr/>
        </p:nvSpPr>
        <p:spPr bwMode="auto">
          <a:xfrm>
            <a:off x="457200" y="36052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5133" name="Rectangle 25"/>
          <p:cNvSpPr>
            <a:spLocks noChangeArrowheads="1"/>
          </p:cNvSpPr>
          <p:nvPr/>
        </p:nvSpPr>
        <p:spPr bwMode="auto">
          <a:xfrm>
            <a:off x="457200" y="4062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5134" name="Rectangle 26"/>
          <p:cNvSpPr>
            <a:spLocks noChangeArrowheads="1"/>
          </p:cNvSpPr>
          <p:nvPr/>
        </p:nvSpPr>
        <p:spPr bwMode="auto">
          <a:xfrm>
            <a:off x="457200" y="40624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457200" y="3155950"/>
          <a:ext cx="8229600" cy="3009899"/>
        </p:xfrm>
        <a:graphic>
          <a:graphicData uri="http://schemas.openxmlformats.org/drawingml/2006/table">
            <a:tbl>
              <a:tblPr firstRow="1" firstCol="1" bandRow="1"/>
              <a:tblGrid>
                <a:gridCol w="1922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94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40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81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687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07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Calibri"/>
                        </a:rPr>
                        <a:t/>
                      </a:r>
                      <a:br>
                        <a:rPr lang="en-US" sz="900" noProof="0" dirty="0" smtClean="0">
                          <a:effectLst/>
                          <a:latin typeface="Calibri"/>
                        </a:rPr>
                      </a:br>
                      <a:r>
                        <a:rPr lang="en-US" sz="900" noProof="0" dirty="0" smtClean="0">
                          <a:effectLst/>
                          <a:latin typeface="Lucida Calligraphy"/>
                          <a:ea typeface="Calibri"/>
                          <a:cs typeface="Times New Roman"/>
                        </a:rPr>
                        <a:t>Interreg I</a:t>
                      </a:r>
                      <a:br>
                        <a:rPr lang="en-US" sz="900" noProof="0" dirty="0" smtClean="0">
                          <a:effectLst/>
                          <a:latin typeface="Lucida Calligraphy"/>
                          <a:ea typeface="Calibri"/>
                          <a:cs typeface="Times New Roman"/>
                        </a:rPr>
                      </a:br>
                      <a:r>
                        <a:rPr lang="en-US" sz="900" noProof="0" dirty="0" smtClean="0">
                          <a:effectLst/>
                          <a:latin typeface="Lucida Calligraphy"/>
                          <a:ea typeface="Calibri"/>
                          <a:cs typeface="Times New Roman"/>
                        </a:rPr>
                        <a:t>1990-1993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Lucida Calligraphy"/>
                          <a:ea typeface="Calibri"/>
                          <a:cs typeface="Times New Roman"/>
                        </a:rPr>
                        <a:t>Interreg II</a:t>
                      </a:r>
                      <a:br>
                        <a:rPr lang="en-US" sz="900" noProof="0" dirty="0" smtClean="0">
                          <a:effectLst/>
                          <a:latin typeface="Lucida Calligraphy"/>
                          <a:ea typeface="Calibri"/>
                          <a:cs typeface="Times New Roman"/>
                        </a:rPr>
                      </a:br>
                      <a:r>
                        <a:rPr lang="en-US" sz="900" noProof="0" dirty="0" smtClean="0">
                          <a:effectLst/>
                          <a:latin typeface="Lucida Calligraphy"/>
                          <a:ea typeface="Calibri"/>
                          <a:cs typeface="Times New Roman"/>
                        </a:rPr>
                        <a:t>1994-1999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Lucida Calligraphy"/>
                          <a:ea typeface="Calibri"/>
                          <a:cs typeface="Times New Roman"/>
                        </a:rPr>
                        <a:t>Interreg III</a:t>
                      </a:r>
                      <a:br>
                        <a:rPr lang="en-US" sz="900" noProof="0" dirty="0" smtClean="0">
                          <a:effectLst/>
                          <a:latin typeface="Lucida Calligraphy"/>
                          <a:ea typeface="Calibri"/>
                          <a:cs typeface="Times New Roman"/>
                        </a:rPr>
                      </a:br>
                      <a:r>
                        <a:rPr lang="en-US" sz="900" noProof="0" dirty="0" smtClean="0">
                          <a:effectLst/>
                          <a:latin typeface="Lucida Calligraphy"/>
                          <a:ea typeface="Calibri"/>
                          <a:cs typeface="Times New Roman"/>
                        </a:rPr>
                        <a:t>2000-2006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Lucida Calligraphy"/>
                          <a:ea typeface="Calibri"/>
                          <a:cs typeface="Times New Roman"/>
                        </a:rPr>
                        <a:t>Interreg IV</a:t>
                      </a:r>
                      <a:br>
                        <a:rPr lang="en-US" sz="900" noProof="0" dirty="0" smtClean="0">
                          <a:effectLst/>
                          <a:latin typeface="Lucida Calligraphy"/>
                          <a:ea typeface="Calibri"/>
                          <a:cs typeface="Times New Roman"/>
                        </a:rPr>
                      </a:br>
                      <a:r>
                        <a:rPr lang="en-US" sz="900" noProof="0" dirty="0" smtClean="0">
                          <a:effectLst/>
                          <a:latin typeface="Lucida Calligraphy"/>
                          <a:ea typeface="Calibri"/>
                          <a:cs typeface="Times New Roman"/>
                        </a:rPr>
                        <a:t>2007-2013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noProof="0" dirty="0" smtClean="0">
                          <a:solidFill>
                            <a:srgbClr val="FFFFFF"/>
                          </a:solidFill>
                          <a:effectLst/>
                          <a:latin typeface="Lucida Calligraphy"/>
                          <a:ea typeface="Calibri"/>
                          <a:cs typeface="Times New Roman"/>
                        </a:rPr>
                        <a:t>Interreg V</a:t>
                      </a:r>
                      <a:br>
                        <a:rPr lang="en-US" sz="900" b="1" noProof="0" dirty="0" smtClean="0">
                          <a:solidFill>
                            <a:srgbClr val="FFFFFF"/>
                          </a:solidFill>
                          <a:effectLst/>
                          <a:latin typeface="Lucida Calligraphy"/>
                          <a:ea typeface="Calibri"/>
                          <a:cs typeface="Times New Roman"/>
                        </a:rPr>
                      </a:br>
                      <a:r>
                        <a:rPr lang="en-US" sz="900" b="1" noProof="0" dirty="0" smtClean="0">
                          <a:solidFill>
                            <a:srgbClr val="FFFFFF"/>
                          </a:solidFill>
                          <a:effectLst/>
                          <a:latin typeface="Lucida Calligraphy"/>
                          <a:ea typeface="Calibri"/>
                          <a:cs typeface="Times New Roman"/>
                        </a:rPr>
                        <a:t>2014-2020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Legal</a:t>
                      </a:r>
                      <a:r>
                        <a:rPr lang="en-US" sz="900" b="1" baseline="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Status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Community Initiative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Incorporated into</a:t>
                      </a:r>
                      <a:r>
                        <a:rPr lang="en-US" sz="900" baseline="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the Structural Funds Regulations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Own Regulation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1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Participating Member States</a:t>
                      </a: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/>
                      </a:r>
                      <a:b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(EU internal borders)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11, then 15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15, then 25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27, then 28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28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1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Budget</a:t>
                      </a:r>
                      <a:br>
                        <a:rPr lang="en-US" sz="900" b="1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900" b="0" baseline="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(commitments</a:t>
                      </a:r>
                      <a:r>
                        <a:rPr lang="en-US" sz="900" baseline="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in current prices</a:t>
                      </a: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1.1 billion</a:t>
                      </a:r>
                      <a:b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Ecus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3.8 billion</a:t>
                      </a:r>
                      <a:b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Ecus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EUR 5.8 billion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EUR 8.7 billion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noProof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EUR 10.1 billion</a:t>
                      </a:r>
                      <a:endParaRPr lang="en-US" sz="900" noProof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597" marR="58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172" name="Rectangle 32"/>
          <p:cNvSpPr>
            <a:spLocks noChangeArrowheads="1"/>
          </p:cNvSpPr>
          <p:nvPr/>
        </p:nvSpPr>
        <p:spPr bwMode="auto">
          <a:xfrm>
            <a:off x="457200" y="36052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5173" name="Rectangle 33"/>
          <p:cNvSpPr>
            <a:spLocks noChangeArrowheads="1"/>
          </p:cNvSpPr>
          <p:nvPr/>
        </p:nvSpPr>
        <p:spPr bwMode="auto">
          <a:xfrm>
            <a:off x="457200" y="4062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200" i="0" kern="1200" smtClean="0">
              <a:ea typeface="+mn-ea"/>
              <a:cs typeface="+mn-cs"/>
            </a:endParaRPr>
          </a:p>
        </p:txBody>
      </p:sp>
      <p:sp>
        <p:nvSpPr>
          <p:cNvPr id="5174" name="Rectangle 34"/>
          <p:cNvSpPr>
            <a:spLocks noChangeArrowheads="1"/>
          </p:cNvSpPr>
          <p:nvPr/>
        </p:nvSpPr>
        <p:spPr bwMode="auto">
          <a:xfrm>
            <a:off x="457200" y="4137025"/>
            <a:ext cx="1841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endParaRPr lang="en-US" altLang="en-US" sz="1400" i="0" kern="1200" smtClean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92659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229225"/>
            <a:ext cx="3673475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539750" y="4221163"/>
            <a:ext cx="8229600" cy="936625"/>
          </a:xfrm>
        </p:spPr>
        <p:txBody>
          <a:bodyPr/>
          <a:lstStyle/>
          <a:p>
            <a:pPr marL="3175" algn="ctr"/>
            <a:r>
              <a:rPr lang="en-GB" altLang="en-US" sz="3600" dirty="0" smtClean="0">
                <a:latin typeface="Arial" charset="0"/>
                <a:cs typeface="Arial" charset="0"/>
              </a:rPr>
              <a:t>	European Territorial Cooperation</a:t>
            </a:r>
            <a:br>
              <a:rPr lang="en-GB" altLang="en-US" sz="3600" dirty="0" smtClean="0">
                <a:latin typeface="Arial" charset="0"/>
                <a:cs typeface="Arial" charset="0"/>
              </a:rPr>
            </a:br>
            <a:r>
              <a:rPr lang="en-GB" altLang="en-US" sz="3600" dirty="0" smtClean="0">
                <a:latin typeface="Arial" charset="0"/>
                <a:cs typeface="Arial" charset="0"/>
              </a:rPr>
              <a:t>2014-2020</a:t>
            </a:r>
            <a:endParaRPr lang="en-GB" altLang="en-US" sz="4000" dirty="0" smtClean="0">
              <a:latin typeface="Calibri" pitchFamily="34" charset="0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491880" y="1988840"/>
            <a:ext cx="1872208" cy="2016447"/>
          </a:xfrm>
          <a:prstGeom prst="rect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17000" kern="1200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2</a:t>
            </a:r>
            <a:endParaRPr lang="en-GB" altLang="en-US" sz="17000" kern="1200" dirty="0">
              <a:solidFill>
                <a:srgbClr val="0070C0"/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1907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95288" y="1989138"/>
            <a:ext cx="8640762" cy="574675"/>
          </a:xfrm>
        </p:spPr>
        <p:txBody>
          <a:bodyPr/>
          <a:lstStyle/>
          <a:p>
            <a:pPr marL="342900" indent="-342900">
              <a:buFont typeface="Wingdings" pitchFamily="2" charset="2"/>
              <a:buChar char="ü"/>
            </a:pPr>
            <a:r>
              <a:rPr lang="fr-BE" altLang="en-US" sz="1800" smtClean="0">
                <a:sym typeface="Wingdings" pitchFamily="2" charset="2"/>
              </a:rPr>
              <a:t>Cohesion policy 2014-2020, 2 goals: </a:t>
            </a:r>
            <a:br>
              <a:rPr lang="fr-BE" altLang="en-US" sz="1800" smtClean="0">
                <a:sym typeface="Wingdings" pitchFamily="2" charset="2"/>
              </a:rPr>
            </a:br>
            <a:r>
              <a:rPr lang="en-US" altLang="en-US" sz="1800" smtClean="0">
                <a:sym typeface="Wingdings" pitchFamily="2" charset="2"/>
              </a:rPr>
              <a:t>I</a:t>
            </a:r>
            <a:r>
              <a:rPr lang="en-US" altLang="en-US" sz="1800" b="0" smtClean="0">
                <a:sym typeface="Wingdings" pitchFamily="2" charset="2"/>
              </a:rPr>
              <a:t>nvestment</a:t>
            </a:r>
            <a:r>
              <a:rPr lang="fr-BE" altLang="en-US" sz="1800" b="0" smtClean="0">
                <a:sym typeface="Wingdings" pitchFamily="2" charset="2"/>
              </a:rPr>
              <a:t> </a:t>
            </a:r>
            <a:r>
              <a:rPr lang="fr-BE" altLang="en-US" sz="1800" smtClean="0">
                <a:sym typeface="Wingdings" pitchFamily="2" charset="2"/>
              </a:rPr>
              <a:t>f</a:t>
            </a:r>
            <a:r>
              <a:rPr lang="fr-BE" altLang="en-US" sz="1800" b="0" smtClean="0">
                <a:sym typeface="Wingdings" pitchFamily="2" charset="2"/>
              </a:rPr>
              <a:t>or </a:t>
            </a:r>
            <a:r>
              <a:rPr lang="fr-BE" altLang="en-US" sz="1800" smtClean="0">
                <a:sym typeface="Wingdings" pitchFamily="2" charset="2"/>
              </a:rPr>
              <a:t>G</a:t>
            </a:r>
            <a:r>
              <a:rPr lang="fr-BE" altLang="en-US" sz="1800" b="0" smtClean="0">
                <a:sym typeface="Wingdings" pitchFamily="2" charset="2"/>
              </a:rPr>
              <a:t>rowth &amp; </a:t>
            </a:r>
            <a:r>
              <a:rPr lang="fr-BE" altLang="en-US" sz="1800" smtClean="0">
                <a:sym typeface="Wingdings" pitchFamily="2" charset="2"/>
              </a:rPr>
              <a:t>J</a:t>
            </a:r>
            <a:r>
              <a:rPr lang="fr-BE" altLang="en-US" sz="1800" b="0" smtClean="0">
                <a:sym typeface="Wingdings" pitchFamily="2" charset="2"/>
              </a:rPr>
              <a:t>obs </a:t>
            </a:r>
            <a:br>
              <a:rPr lang="fr-BE" altLang="en-US" sz="1800" b="0" smtClean="0">
                <a:sym typeface="Wingdings" pitchFamily="2" charset="2"/>
              </a:rPr>
            </a:br>
            <a:r>
              <a:rPr lang="fr-BE" altLang="en-US" sz="1800" b="0" smtClean="0">
                <a:sym typeface="Wingdings" pitchFamily="2" charset="2"/>
              </a:rPr>
              <a:t>and </a:t>
            </a:r>
            <a:r>
              <a:rPr lang="fr-BE" altLang="en-US" sz="1800" smtClean="0">
                <a:sym typeface="Wingdings" pitchFamily="2" charset="2"/>
              </a:rPr>
              <a:t>E</a:t>
            </a:r>
            <a:r>
              <a:rPr lang="fr-BE" altLang="en-US" sz="1800" b="0" smtClean="0">
                <a:sym typeface="Wingdings" pitchFamily="2" charset="2"/>
              </a:rPr>
              <a:t>uropean </a:t>
            </a:r>
            <a:r>
              <a:rPr lang="fr-BE" altLang="en-US" sz="1800" smtClean="0">
                <a:sym typeface="Wingdings" pitchFamily="2" charset="2"/>
              </a:rPr>
              <a:t>T</a:t>
            </a:r>
            <a:r>
              <a:rPr lang="fr-BE" altLang="en-US" sz="1800" b="0" smtClean="0">
                <a:sym typeface="Wingdings" pitchFamily="2" charset="2"/>
              </a:rPr>
              <a:t>erritorial </a:t>
            </a:r>
            <a:r>
              <a:rPr lang="fr-BE" altLang="en-US" sz="1800" smtClean="0">
                <a:sym typeface="Wingdings" pitchFamily="2" charset="2"/>
              </a:rPr>
              <a:t>C</a:t>
            </a:r>
            <a:r>
              <a:rPr lang="fr-BE" altLang="en-US" sz="1800" b="0" smtClean="0">
                <a:sym typeface="Wingdings" pitchFamily="2" charset="2"/>
              </a:rPr>
              <a:t>ooperation or "</a:t>
            </a:r>
            <a:r>
              <a:rPr lang="fr-BE" altLang="en-US" sz="1800" smtClean="0">
                <a:sym typeface="Wingdings" pitchFamily="2" charset="2"/>
              </a:rPr>
              <a:t>Interreg</a:t>
            </a:r>
            <a:r>
              <a:rPr lang="fr-BE" altLang="en-US" sz="1800" b="0" smtClean="0">
                <a:sym typeface="Wingdings" pitchFamily="2" charset="2"/>
              </a:rPr>
              <a:t>"</a:t>
            </a:r>
            <a:endParaRPr lang="en-GB" altLang="en-US" sz="1800" b="0" smtClean="0"/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7129463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95C9A23-406E-48ED-9141-E721E937899D}" type="slidenum">
              <a:rPr lang="en-GB" altLang="en-US" sz="1400" i="0" smtClean="0">
                <a:solidFill>
                  <a:srgbClr val="000000"/>
                </a:solidFill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GB" altLang="en-US" sz="1400" i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520700" y="3665538"/>
            <a:ext cx="3835400" cy="2066925"/>
          </a:xfrm>
          <a:prstGeom prst="roundRect">
            <a:avLst/>
          </a:prstGeom>
          <a:solidFill>
            <a:srgbClr val="000099"/>
          </a:solidFill>
          <a:ln>
            <a:solidFill>
              <a:srgbClr val="FFFF00"/>
            </a:solidFill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2800" b="1" kern="1200" dirty="0">
                <a:solidFill>
                  <a:srgbClr val="FFFF00"/>
                </a:solidFill>
                <a:cs typeface="Arial" pitchFamily="34" charset="0"/>
              </a:rPr>
              <a:t>60</a:t>
            </a:r>
            <a:r>
              <a:rPr lang="en-GB" altLang="en-US" sz="4000" b="1" kern="1200" dirty="0">
                <a:solidFill>
                  <a:srgbClr val="FFFF00"/>
                </a:solidFill>
                <a:cs typeface="Arial" pitchFamily="34" charset="0"/>
              </a:rPr>
              <a:t> </a:t>
            </a:r>
            <a:r>
              <a:rPr lang="en-GB" altLang="en-US" sz="2400" b="1" kern="1200" dirty="0">
                <a:solidFill>
                  <a:srgbClr val="FFFF00"/>
                </a:solidFill>
                <a:cs typeface="Arial" pitchFamily="34" charset="0"/>
              </a:rPr>
              <a:t>cross-border</a:t>
            </a:r>
          </a:p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2000" kern="1200" dirty="0">
                <a:solidFill>
                  <a:srgbClr val="FFFF00"/>
                </a:solidFill>
                <a:cs typeface="Arial" pitchFamily="34" charset="0"/>
              </a:rPr>
              <a:t>€6.6 bn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6011863" y="3724052"/>
            <a:ext cx="1115896" cy="1976360"/>
          </a:xfrm>
          <a:prstGeom prst="roundRect">
            <a:avLst/>
          </a:prstGeom>
          <a:gradFill flip="none" rotWithShape="1">
            <a:gsLst>
              <a:gs pos="86250">
                <a:srgbClr val="B0D9DC"/>
              </a:gs>
              <a:gs pos="36000">
                <a:srgbClr val="FFFF00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0099"/>
            </a:solidFill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b="1" kern="1200" dirty="0">
                <a:solidFill>
                  <a:srgbClr val="000099"/>
                </a:solidFill>
              </a:rPr>
              <a:t>4 </a:t>
            </a:r>
          </a:p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00" b="1" kern="12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inter-regional</a:t>
            </a:r>
            <a:br>
              <a:rPr lang="en-GB" sz="1300" b="1" kern="12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100" kern="12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(Interreg Europe </a:t>
            </a:r>
            <a:br>
              <a:rPr lang="en-GB" sz="1100" kern="12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100" kern="12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Interact </a:t>
            </a:r>
            <a:br>
              <a:rPr lang="en-GB" sz="1100" kern="12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100" kern="12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Urbact</a:t>
            </a:r>
            <a:br>
              <a:rPr lang="en-GB" sz="1100" kern="12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100" kern="12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Espon)</a:t>
            </a:r>
            <a:endParaRPr lang="en-GB" sz="1200" b="1" kern="1200" dirty="0">
              <a:solidFill>
                <a:srgbClr val="000099"/>
              </a:solidFill>
            </a:endParaRPr>
          </a:p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kern="1200" dirty="0">
                <a:solidFill>
                  <a:srgbClr val="000099"/>
                </a:solidFill>
              </a:rPr>
              <a:t>€0.5 bn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7254875" y="3717925"/>
            <a:ext cx="1709738" cy="1981200"/>
          </a:xfrm>
          <a:prstGeom prst="roundRect">
            <a:avLst/>
          </a:prstGeom>
          <a:solidFill>
            <a:srgbClr val="FEA96A"/>
          </a:solidFill>
          <a:ln>
            <a:solidFill>
              <a:srgbClr val="20448C"/>
            </a:solidFill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100" b="1" kern="1200" dirty="0">
                <a:solidFill>
                  <a:srgbClr val="000000"/>
                </a:solidFill>
              </a:rPr>
              <a:t>12 </a:t>
            </a:r>
          </a:p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100" b="1" kern="1200" dirty="0">
                <a:solidFill>
                  <a:srgbClr val="000000"/>
                </a:solidFill>
              </a:rPr>
              <a:t>Interreg -IPA</a:t>
            </a:r>
          </a:p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100" kern="1200" dirty="0">
                <a:solidFill>
                  <a:srgbClr val="000000"/>
                </a:solidFill>
              </a:rPr>
              <a:t>€0.242</a:t>
            </a:r>
            <a:r>
              <a:rPr lang="en-GB" sz="1100" b="1" kern="1200" dirty="0">
                <a:solidFill>
                  <a:srgbClr val="000000"/>
                </a:solidFill>
              </a:rPr>
              <a:t>*</a:t>
            </a:r>
          </a:p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100" kern="1200" dirty="0">
              <a:solidFill>
                <a:srgbClr val="000000"/>
              </a:solidFill>
            </a:endParaRPr>
          </a:p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100" b="1" kern="1200" dirty="0">
                <a:solidFill>
                  <a:srgbClr val="000000"/>
                </a:solidFill>
              </a:rPr>
              <a:t>16</a:t>
            </a:r>
            <a:br>
              <a:rPr lang="en-GB" sz="1100" b="1" kern="1200" dirty="0">
                <a:solidFill>
                  <a:srgbClr val="000000"/>
                </a:solidFill>
              </a:rPr>
            </a:br>
            <a:r>
              <a:rPr lang="en-GB" sz="1100" b="1" kern="1200" dirty="0">
                <a:solidFill>
                  <a:srgbClr val="000000"/>
                </a:solidFill>
              </a:rPr>
              <a:t>Interreg- ENI</a:t>
            </a:r>
          </a:p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100" kern="1200" dirty="0">
                <a:solidFill>
                  <a:srgbClr val="000000"/>
                </a:solidFill>
              </a:rPr>
              <a:t>€0.634</a:t>
            </a:r>
            <a:r>
              <a:rPr lang="en-GB" sz="1100" b="1" kern="1200" dirty="0">
                <a:solidFill>
                  <a:srgbClr val="000000"/>
                </a:solidFill>
              </a:rPr>
              <a:t>*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4356100" y="3717925"/>
            <a:ext cx="1655763" cy="1998663"/>
          </a:xfrm>
          <a:prstGeom prst="roundRect">
            <a:avLst/>
          </a:prstGeom>
          <a:solidFill>
            <a:srgbClr val="FFFF00"/>
          </a:solidFill>
          <a:ln>
            <a:solidFill>
              <a:srgbClr val="20448C"/>
            </a:solidFill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kern="1200" dirty="0">
                <a:solidFill>
                  <a:srgbClr val="000099"/>
                </a:solidFill>
              </a:rPr>
              <a:t>15</a:t>
            </a:r>
            <a:r>
              <a:rPr lang="en-GB" sz="4000" b="1" kern="1200" dirty="0">
                <a:solidFill>
                  <a:srgbClr val="000099"/>
                </a:solidFill>
              </a:rPr>
              <a:t> </a:t>
            </a:r>
            <a:r>
              <a:rPr lang="en-GB" sz="2000" b="1" kern="12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800" b="1" kern="12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rans-national</a:t>
            </a:r>
            <a:r>
              <a:rPr lang="en-GB" sz="2800" b="1" kern="1200" dirty="0">
                <a:solidFill>
                  <a:srgbClr val="000099"/>
                </a:solidFill>
              </a:rPr>
              <a:t> </a:t>
            </a:r>
          </a:p>
          <a:p>
            <a:pPr marL="3175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000" kern="1200" dirty="0">
                <a:solidFill>
                  <a:srgbClr val="000099"/>
                </a:solidFill>
              </a:rPr>
              <a:t>€2.1</a:t>
            </a:r>
            <a:r>
              <a:rPr lang="en-GB" sz="2000" i="1" kern="1200" dirty="0">
                <a:solidFill>
                  <a:srgbClr val="000099"/>
                </a:solidFill>
              </a:rPr>
              <a:t> </a:t>
            </a:r>
            <a:r>
              <a:rPr lang="en-GB" sz="2000" kern="1200" dirty="0">
                <a:solidFill>
                  <a:srgbClr val="000099"/>
                </a:solidFill>
              </a:rPr>
              <a:t>bn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732088" y="5949950"/>
            <a:ext cx="61610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fr-BE" altLang="en-US" sz="1400" b="1" i="0" kern="1200" smtClean="0">
                <a:solidFill>
                  <a:srgbClr val="000000"/>
                </a:solidFill>
                <a:latin typeface="Calibri" pitchFamily="34" charset="0"/>
                <a:ea typeface="+mn-ea"/>
                <a:cs typeface="+mn-cs"/>
              </a:rPr>
              <a:t>* ERDF Contribution to IPA (enlargment) and ENI (neighbourhood)</a:t>
            </a:r>
            <a:endParaRPr lang="cs-CZ" altLang="en-US" sz="1400" b="1" i="0" kern="1200" smtClean="0">
              <a:solidFill>
                <a:srgbClr val="000000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431800" y="2781300"/>
            <a:ext cx="903605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ü"/>
              <a:defRPr/>
            </a:pPr>
            <a:r>
              <a:rPr lang="fr-BE" sz="1800" dirty="0" smtClean="0">
                <a:sym typeface="Wingdings" pitchFamily="2" charset="2"/>
              </a:rPr>
              <a:t>Interreg V = </a:t>
            </a:r>
            <a:r>
              <a:rPr lang="fr-BE" sz="1800" dirty="0" smtClean="0"/>
              <a:t>107 </a:t>
            </a:r>
            <a:r>
              <a:rPr lang="fr-BE" sz="1800" b="0" dirty="0"/>
              <a:t>T</a:t>
            </a:r>
            <a:r>
              <a:rPr lang="fr-BE" sz="1800" b="0" dirty="0" smtClean="0"/>
              <a:t>erritorial</a:t>
            </a:r>
            <a:r>
              <a:rPr lang="fr-BE" sz="1800" dirty="0" smtClean="0"/>
              <a:t> </a:t>
            </a:r>
            <a:r>
              <a:rPr lang="fr-BE" sz="1800" u="sng" dirty="0" smtClean="0"/>
              <a:t>C</a:t>
            </a:r>
            <a:r>
              <a:rPr lang="fr-BE" sz="1800" b="0" dirty="0" smtClean="0"/>
              <a:t>ooperation</a:t>
            </a:r>
            <a:r>
              <a:rPr lang="fr-BE" sz="1800" dirty="0" smtClean="0"/>
              <a:t> </a:t>
            </a:r>
            <a:r>
              <a:rPr lang="fr-BE" sz="1800" u="sng" dirty="0" smtClean="0"/>
              <a:t>P</a:t>
            </a:r>
            <a:r>
              <a:rPr lang="fr-BE" sz="1800" b="0" dirty="0" smtClean="0"/>
              <a:t>rogrammes</a:t>
            </a:r>
          </a:p>
          <a:p>
            <a:pPr>
              <a:defRPr/>
            </a:pPr>
            <a:r>
              <a:rPr lang="fr-BE" sz="1800" b="0" dirty="0"/>
              <a:t>	</a:t>
            </a:r>
            <a:r>
              <a:rPr lang="fr-BE" sz="1800" b="0" dirty="0" smtClean="0"/>
              <a:t>for 2014-2020 with a budget of EUR 10.1 billion</a:t>
            </a:r>
            <a:endParaRPr lang="en-GB" sz="1800" b="0" dirty="0" smtClean="0"/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250825" y="1125538"/>
            <a:ext cx="8709025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457200" indent="-457200">
              <a:buFont typeface="Wingdings" pitchFamily="2" charset="2"/>
              <a:buChar char="q"/>
              <a:defRPr/>
            </a:pPr>
            <a:r>
              <a:rPr lang="fr-BE" altLang="en-US" sz="2000" dirty="0" smtClean="0">
                <a:solidFill>
                  <a:srgbClr val="FF9933"/>
                </a:solidFill>
              </a:rPr>
              <a:t>The European Territorial Goal of Cohesion</a:t>
            </a:r>
            <a:endParaRPr lang="en-GB" altLang="en-US" sz="2000" dirty="0" smtClean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5605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" grpId="0" animBg="1"/>
      <p:bldP spid="8" grpId="0" animBg="1"/>
      <p:bldP spid="13" grpId="0" animBg="1"/>
      <p:bldP spid="14" grpId="0"/>
      <p:bldP spid="9" grpId="0"/>
    </p:bldLst>
  </p:timing>
</p:sld>
</file>

<file path=ppt/theme/theme1.xml><?xml version="1.0" encoding="utf-8"?>
<a:theme xmlns:a="http://schemas.openxmlformats.org/drawingml/2006/main" name="4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9_Slide_Master">
  <a:themeElements>
    <a:clrScheme name="1_Slide_Master 1">
      <a:dk1>
        <a:srgbClr val="0065A3"/>
      </a:dk1>
      <a:lt1>
        <a:srgbClr val="FFFFFF"/>
      </a:lt1>
      <a:dk2>
        <a:srgbClr val="00497F"/>
      </a:dk2>
      <a:lt2>
        <a:srgbClr val="CCCCCC"/>
      </a:lt2>
      <a:accent1>
        <a:srgbClr val="669999"/>
      </a:accent1>
      <a:accent2>
        <a:srgbClr val="009FE3"/>
      </a:accent2>
      <a:accent3>
        <a:srgbClr val="FFFFFF"/>
      </a:accent3>
      <a:accent4>
        <a:srgbClr val="00558B"/>
      </a:accent4>
      <a:accent5>
        <a:srgbClr val="B8CACA"/>
      </a:accent5>
      <a:accent6>
        <a:srgbClr val="0090CE"/>
      </a:accent6>
      <a:hlink>
        <a:srgbClr val="E65028"/>
      </a:hlink>
      <a:folHlink>
        <a:srgbClr val="833438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">
        <a:dk1>
          <a:srgbClr val="0F5494"/>
        </a:dk1>
        <a:lt1>
          <a:srgbClr val="FFFFFF"/>
        </a:lt1>
        <a:dk2>
          <a:srgbClr val="FFD624"/>
        </a:dk2>
        <a:lt2>
          <a:srgbClr val="808080"/>
        </a:lt2>
        <a:accent1>
          <a:srgbClr val="EE8032"/>
        </a:accent1>
        <a:accent2>
          <a:srgbClr val="009FBA"/>
        </a:accent2>
        <a:accent3>
          <a:srgbClr val="FFFFFF"/>
        </a:accent3>
        <a:accent4>
          <a:srgbClr val="0B467E"/>
        </a:accent4>
        <a:accent5>
          <a:srgbClr val="F5C0AD"/>
        </a:accent5>
        <a:accent6>
          <a:srgbClr val="0090A8"/>
        </a:accent6>
        <a:hlink>
          <a:srgbClr val="C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lide_Master 1">
        <a:dk1>
          <a:srgbClr val="0065A3"/>
        </a:dk1>
        <a:lt1>
          <a:srgbClr val="FFFFFF"/>
        </a:lt1>
        <a:dk2>
          <a:srgbClr val="00497F"/>
        </a:dk2>
        <a:lt2>
          <a:srgbClr val="CCCCCC"/>
        </a:lt2>
        <a:accent1>
          <a:srgbClr val="669999"/>
        </a:accent1>
        <a:accent2>
          <a:srgbClr val="009FE3"/>
        </a:accent2>
        <a:accent3>
          <a:srgbClr val="FFFFFF"/>
        </a:accent3>
        <a:accent4>
          <a:srgbClr val="00558B"/>
        </a:accent4>
        <a:accent5>
          <a:srgbClr val="B8CACA"/>
        </a:accent5>
        <a:accent6>
          <a:srgbClr val="0090CE"/>
        </a:accent6>
        <a:hlink>
          <a:srgbClr val="E65028"/>
        </a:hlink>
        <a:folHlink>
          <a:srgbClr val="83343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0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23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4_Slide_Master">
  <a:themeElements>
    <a:clrScheme name="Slide_Master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7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8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2_Slide_Master">
  <a:themeElements>
    <a:clrScheme name="1_Slide_Master 1">
      <a:dk1>
        <a:srgbClr val="0065A3"/>
      </a:dk1>
      <a:lt1>
        <a:srgbClr val="FFFFFF"/>
      </a:lt1>
      <a:dk2>
        <a:srgbClr val="00497F"/>
      </a:dk2>
      <a:lt2>
        <a:srgbClr val="CCCCCC"/>
      </a:lt2>
      <a:accent1>
        <a:srgbClr val="669999"/>
      </a:accent1>
      <a:accent2>
        <a:srgbClr val="009FE3"/>
      </a:accent2>
      <a:accent3>
        <a:srgbClr val="FFFFFF"/>
      </a:accent3>
      <a:accent4>
        <a:srgbClr val="00558B"/>
      </a:accent4>
      <a:accent5>
        <a:srgbClr val="B8CACA"/>
      </a:accent5>
      <a:accent6>
        <a:srgbClr val="0090CE"/>
      </a:accent6>
      <a:hlink>
        <a:srgbClr val="E65028"/>
      </a:hlink>
      <a:folHlink>
        <a:srgbClr val="833438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">
        <a:dk1>
          <a:srgbClr val="0F5494"/>
        </a:dk1>
        <a:lt1>
          <a:srgbClr val="FFFFFF"/>
        </a:lt1>
        <a:dk2>
          <a:srgbClr val="FFD624"/>
        </a:dk2>
        <a:lt2>
          <a:srgbClr val="808080"/>
        </a:lt2>
        <a:accent1>
          <a:srgbClr val="EE8032"/>
        </a:accent1>
        <a:accent2>
          <a:srgbClr val="009FBA"/>
        </a:accent2>
        <a:accent3>
          <a:srgbClr val="FFFFFF"/>
        </a:accent3>
        <a:accent4>
          <a:srgbClr val="0B467E"/>
        </a:accent4>
        <a:accent5>
          <a:srgbClr val="F5C0AD"/>
        </a:accent5>
        <a:accent6>
          <a:srgbClr val="0090A8"/>
        </a:accent6>
        <a:hlink>
          <a:srgbClr val="C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lide_Master 1">
        <a:dk1>
          <a:srgbClr val="0065A3"/>
        </a:dk1>
        <a:lt1>
          <a:srgbClr val="FFFFFF"/>
        </a:lt1>
        <a:dk2>
          <a:srgbClr val="00497F"/>
        </a:dk2>
        <a:lt2>
          <a:srgbClr val="CCCCCC"/>
        </a:lt2>
        <a:accent1>
          <a:srgbClr val="669999"/>
        </a:accent1>
        <a:accent2>
          <a:srgbClr val="009FE3"/>
        </a:accent2>
        <a:accent3>
          <a:srgbClr val="FFFFFF"/>
        </a:accent3>
        <a:accent4>
          <a:srgbClr val="00558B"/>
        </a:accent4>
        <a:accent5>
          <a:srgbClr val="B8CACA"/>
        </a:accent5>
        <a:accent6>
          <a:srgbClr val="0090CE"/>
        </a:accent6>
        <a:hlink>
          <a:srgbClr val="E65028"/>
        </a:hlink>
        <a:folHlink>
          <a:srgbClr val="83343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3_Slide_Master">
  <a:themeElements>
    <a:clrScheme name="1_Slide_Master 1">
      <a:dk1>
        <a:srgbClr val="0065A3"/>
      </a:dk1>
      <a:lt1>
        <a:srgbClr val="FFFFFF"/>
      </a:lt1>
      <a:dk2>
        <a:srgbClr val="00497F"/>
      </a:dk2>
      <a:lt2>
        <a:srgbClr val="CCCCCC"/>
      </a:lt2>
      <a:accent1>
        <a:srgbClr val="669999"/>
      </a:accent1>
      <a:accent2>
        <a:srgbClr val="009FE3"/>
      </a:accent2>
      <a:accent3>
        <a:srgbClr val="FFFFFF"/>
      </a:accent3>
      <a:accent4>
        <a:srgbClr val="00558B"/>
      </a:accent4>
      <a:accent5>
        <a:srgbClr val="B8CACA"/>
      </a:accent5>
      <a:accent6>
        <a:srgbClr val="0090CE"/>
      </a:accent6>
      <a:hlink>
        <a:srgbClr val="E65028"/>
      </a:hlink>
      <a:folHlink>
        <a:srgbClr val="833438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">
        <a:dk1>
          <a:srgbClr val="0F5494"/>
        </a:dk1>
        <a:lt1>
          <a:srgbClr val="FFFFFF"/>
        </a:lt1>
        <a:dk2>
          <a:srgbClr val="FFD624"/>
        </a:dk2>
        <a:lt2>
          <a:srgbClr val="808080"/>
        </a:lt2>
        <a:accent1>
          <a:srgbClr val="EE8032"/>
        </a:accent1>
        <a:accent2>
          <a:srgbClr val="009FBA"/>
        </a:accent2>
        <a:accent3>
          <a:srgbClr val="FFFFFF"/>
        </a:accent3>
        <a:accent4>
          <a:srgbClr val="0B467E"/>
        </a:accent4>
        <a:accent5>
          <a:srgbClr val="F5C0AD"/>
        </a:accent5>
        <a:accent6>
          <a:srgbClr val="0090A8"/>
        </a:accent6>
        <a:hlink>
          <a:srgbClr val="C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lide_Master 1">
        <a:dk1>
          <a:srgbClr val="0065A3"/>
        </a:dk1>
        <a:lt1>
          <a:srgbClr val="FFFFFF"/>
        </a:lt1>
        <a:dk2>
          <a:srgbClr val="00497F"/>
        </a:dk2>
        <a:lt2>
          <a:srgbClr val="CCCCCC"/>
        </a:lt2>
        <a:accent1>
          <a:srgbClr val="669999"/>
        </a:accent1>
        <a:accent2>
          <a:srgbClr val="009FE3"/>
        </a:accent2>
        <a:accent3>
          <a:srgbClr val="FFFFFF"/>
        </a:accent3>
        <a:accent4>
          <a:srgbClr val="00558B"/>
        </a:accent4>
        <a:accent5>
          <a:srgbClr val="B8CACA"/>
        </a:accent5>
        <a:accent6>
          <a:srgbClr val="0090CE"/>
        </a:accent6>
        <a:hlink>
          <a:srgbClr val="E65028"/>
        </a:hlink>
        <a:folHlink>
          <a:srgbClr val="83343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4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5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8_Slide_Master">
  <a:themeElements>
    <a:clrScheme name="1_Slide_Master 1">
      <a:dk1>
        <a:srgbClr val="0065A3"/>
      </a:dk1>
      <a:lt1>
        <a:srgbClr val="FFFFFF"/>
      </a:lt1>
      <a:dk2>
        <a:srgbClr val="00497F"/>
      </a:dk2>
      <a:lt2>
        <a:srgbClr val="CCCCCC"/>
      </a:lt2>
      <a:accent1>
        <a:srgbClr val="669999"/>
      </a:accent1>
      <a:accent2>
        <a:srgbClr val="009FE3"/>
      </a:accent2>
      <a:accent3>
        <a:srgbClr val="FFFFFF"/>
      </a:accent3>
      <a:accent4>
        <a:srgbClr val="00558B"/>
      </a:accent4>
      <a:accent5>
        <a:srgbClr val="B8CACA"/>
      </a:accent5>
      <a:accent6>
        <a:srgbClr val="0090CE"/>
      </a:accent6>
      <a:hlink>
        <a:srgbClr val="E65028"/>
      </a:hlink>
      <a:folHlink>
        <a:srgbClr val="833438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">
        <a:dk1>
          <a:srgbClr val="0F5494"/>
        </a:dk1>
        <a:lt1>
          <a:srgbClr val="FFFFFF"/>
        </a:lt1>
        <a:dk2>
          <a:srgbClr val="FFD624"/>
        </a:dk2>
        <a:lt2>
          <a:srgbClr val="808080"/>
        </a:lt2>
        <a:accent1>
          <a:srgbClr val="EE8032"/>
        </a:accent1>
        <a:accent2>
          <a:srgbClr val="009FBA"/>
        </a:accent2>
        <a:accent3>
          <a:srgbClr val="FFFFFF"/>
        </a:accent3>
        <a:accent4>
          <a:srgbClr val="0B467E"/>
        </a:accent4>
        <a:accent5>
          <a:srgbClr val="F5C0AD"/>
        </a:accent5>
        <a:accent6>
          <a:srgbClr val="0090A8"/>
        </a:accent6>
        <a:hlink>
          <a:srgbClr val="C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lide_Master 1">
        <a:dk1>
          <a:srgbClr val="0065A3"/>
        </a:dk1>
        <a:lt1>
          <a:srgbClr val="FFFFFF"/>
        </a:lt1>
        <a:dk2>
          <a:srgbClr val="00497F"/>
        </a:dk2>
        <a:lt2>
          <a:srgbClr val="CCCCCC"/>
        </a:lt2>
        <a:accent1>
          <a:srgbClr val="669999"/>
        </a:accent1>
        <a:accent2>
          <a:srgbClr val="009FE3"/>
        </a:accent2>
        <a:accent3>
          <a:srgbClr val="FFFFFF"/>
        </a:accent3>
        <a:accent4>
          <a:srgbClr val="00558B"/>
        </a:accent4>
        <a:accent5>
          <a:srgbClr val="B8CACA"/>
        </a:accent5>
        <a:accent6>
          <a:srgbClr val="0090CE"/>
        </a:accent6>
        <a:hlink>
          <a:srgbClr val="E65028"/>
        </a:hlink>
        <a:folHlink>
          <a:srgbClr val="83343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Slide_Master 3">
    <a:dk1>
      <a:srgbClr val="000000"/>
    </a:dk1>
    <a:lt1>
      <a:srgbClr val="FFFFFF"/>
    </a:lt1>
    <a:dk2>
      <a:srgbClr val="000000"/>
    </a:dk2>
    <a:lt2>
      <a:srgbClr val="808080"/>
    </a:lt2>
    <a:accent1>
      <a:srgbClr val="99CCFF"/>
    </a:accent1>
    <a:accent2>
      <a:srgbClr val="CCCCFF"/>
    </a:accent2>
    <a:accent3>
      <a:srgbClr val="FFFFFF"/>
    </a:accent3>
    <a:accent4>
      <a:srgbClr val="000000"/>
    </a:accent4>
    <a:accent5>
      <a:srgbClr val="CAE2FF"/>
    </a:accent5>
    <a:accent6>
      <a:srgbClr val="B9B9E7"/>
    </a:accent6>
    <a:hlink>
      <a:srgbClr val="3333CC"/>
    </a:hlink>
    <a:folHlink>
      <a:srgbClr val="AF67FF"/>
    </a:folHlink>
  </a:clrScheme>
  <a:fontScheme name="Slide_Master">
    <a:majorFont>
      <a:latin typeface="Verdana"/>
      <a:ea typeface=""/>
      <a:cs typeface=""/>
    </a:majorFont>
    <a:minorFont>
      <a:latin typeface="Verdana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1279</TotalTime>
  <Words>1497</Words>
  <Application>Microsoft Office PowerPoint</Application>
  <PresentationFormat>On-screen Show (4:3)</PresentationFormat>
  <Paragraphs>393</Paragraphs>
  <Slides>40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40</vt:i4>
      </vt:variant>
    </vt:vector>
  </HeadingPairs>
  <TitlesOfParts>
    <vt:vector size="65" baseType="lpstr">
      <vt:lpstr>Calibri</vt:lpstr>
      <vt:lpstr>MS PGothic</vt:lpstr>
      <vt:lpstr>Wingdings</vt:lpstr>
      <vt:lpstr>Verdana</vt:lpstr>
      <vt:lpstr>Times New Roman</vt:lpstr>
      <vt:lpstr>Tahoma</vt:lpstr>
      <vt:lpstr>MS PGothic</vt:lpstr>
      <vt:lpstr>Lucida Calligraphy</vt:lpstr>
      <vt:lpstr>Aharoni</vt:lpstr>
      <vt:lpstr>Arial</vt:lpstr>
      <vt:lpstr>Arial Unicode MS</vt:lpstr>
      <vt:lpstr>4_Slide_Master</vt:lpstr>
      <vt:lpstr>1_Slide_Master</vt:lpstr>
      <vt:lpstr>2_Slide_Master</vt:lpstr>
      <vt:lpstr>8_Slide_Master</vt:lpstr>
      <vt:lpstr>12_Slide_Master</vt:lpstr>
      <vt:lpstr>13_Slide_Master</vt:lpstr>
      <vt:lpstr>14_Slide_Master</vt:lpstr>
      <vt:lpstr>15_Slide_Master</vt:lpstr>
      <vt:lpstr>18_Slide_Master</vt:lpstr>
      <vt:lpstr>19_Slide_Master</vt:lpstr>
      <vt:lpstr>20_Slide_Master</vt:lpstr>
      <vt:lpstr>23_Slide_Master</vt:lpstr>
      <vt:lpstr>24_Slide_Master</vt:lpstr>
      <vt:lpstr>7_Slide_Master</vt:lpstr>
      <vt:lpstr>      Territorial Cooperation in Europe:  where is it going?   </vt:lpstr>
      <vt:lpstr>Interreg</vt:lpstr>
      <vt:lpstr> European Territorial Cooperation known as    </vt:lpstr>
      <vt:lpstr>Interreg is ..?</vt:lpstr>
      <vt:lpstr>EU Cohesion Policy 2014-2020: 1/3 of the EU budget</vt:lpstr>
      <vt:lpstr>And Interreg? </vt:lpstr>
      <vt:lpstr>The historic perspective</vt:lpstr>
      <vt:lpstr> European Territorial Cooperation 2014-2020</vt:lpstr>
      <vt:lpstr>Cohesion policy 2014-2020, 2 goals:  Investment for Growth &amp; Jobs  and European Territorial Cooperation or "Interreg"</vt:lpstr>
      <vt:lpstr>PowerPoint Presentation</vt:lpstr>
      <vt:lpstr>PowerPoint Presentation</vt:lpstr>
      <vt:lpstr>PowerPoint Presentation</vt:lpstr>
      <vt:lpstr>ESPON</vt:lpstr>
      <vt:lpstr>PowerPoint Presentation</vt:lpstr>
      <vt:lpstr>PowerPoint Presentation</vt:lpstr>
      <vt:lpstr>PowerPoint Presentation</vt:lpstr>
      <vt:lpstr>Interreg projects</vt:lpstr>
      <vt:lpstr> European Territorial Cooperation after 2020</vt:lpstr>
      <vt:lpstr>Cohesion Policy 2021-2027</vt:lpstr>
      <vt:lpstr>Five policy objectives: </vt:lpstr>
      <vt:lpstr>ETC (Interreg) 2021-2027</vt:lpstr>
      <vt:lpstr>Proposal EC for ETC (Interreg) Architecture</vt:lpstr>
      <vt:lpstr>Progress negotiations trilogues  (EC, EP, Council)</vt:lpstr>
      <vt:lpstr>Territorial dimension:  Functional areas</vt:lpstr>
      <vt:lpstr>PowerPoint Presentation</vt:lpstr>
      <vt:lpstr>European cross-border mechanism (ECBM) </vt:lpstr>
      <vt:lpstr>Extension of Strasbourg (FR) tram line to Kehl (DE)</vt:lpstr>
      <vt:lpstr> Support to cooperation,  beyond funding</vt:lpstr>
      <vt:lpstr>A policy background </vt:lpstr>
      <vt:lpstr>Geographical scope and key words</vt:lpstr>
      <vt:lpstr>PowerPoint Presentation</vt:lpstr>
      <vt:lpstr>Why this Communication ?</vt:lpstr>
      <vt:lpstr>"Border Effect" – Unused potential</vt:lpstr>
      <vt:lpstr>BORDER FOCAL POINT Action Plan</vt:lpstr>
      <vt:lpstr>PowerPoint Presentation</vt:lpstr>
      <vt:lpstr>     B-Solutions</vt:lpstr>
      <vt:lpstr>PowerPoint Presentation</vt:lpstr>
      <vt:lpstr>Engaging the research community</vt:lpstr>
      <vt:lpstr>References to follow-up</vt:lpstr>
      <vt:lpstr>Thank you for your attention!  Pascal Boijmans DG Regional and Urban Policy  unit D2 Interreg, Cross-Border Cooperation, Internal Borders   pascal.boijmans@ec.europa.eu  Inforegio: https://ec.europa.eu/regional_policy/index_en.cfm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INTERREG 2014-2020</dc:title>
  <dc:creator>MATTISSON LAX Alina (REGIO)</dc:creator>
  <cp:lastModifiedBy>BOIJMANS Pascal (REGIO)</cp:lastModifiedBy>
  <cp:revision>98</cp:revision>
  <cp:lastPrinted>2017-04-07T09:43:18Z</cp:lastPrinted>
  <dcterms:modified xsi:type="dcterms:W3CDTF">2020-01-13T08:43:13Z</dcterms:modified>
</cp:coreProperties>
</file>